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56" r:id="rId5"/>
    <p:sldId id="264" r:id="rId6"/>
    <p:sldId id="265" r:id="rId7"/>
    <p:sldId id="266" r:id="rId8"/>
    <p:sldId id="267" r:id="rId9"/>
    <p:sldId id="26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Styl jasny 1 — Ak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D083AE6-46FA-4A59-8FB0-9F97EB10719F}" styleName="Styl jasny 3 — Ak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D5ABB26-0587-4C30-8999-92F81FD0307C}" styleName="Bez stylu, bez siatki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0A1B5D5-9B99-4C35-A422-299274C87663}" styleName="Mittlere Formatvorlage 1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Mittlere Formatvorlage 1 - Akz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Helle Formatvorlage 3 - Akz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Helle Formatvorlage 1 - Akz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73F8A54-F971-430D-9108-034FE38666EA}" styleName="ABB Default Table">
    <a:wholeTbl>
      <a:tcTxStyle>
        <a:fontRef idx="minor">
          <a:prstClr val="black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0" cmpd="sng">
              <a:solidFill>
                <a:schemeClr val="dk1"/>
              </a:solidFill>
            </a:ln>
          </a:bottom>
          <a:insideH>
            <a:ln w="75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lt1"/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lt1"/>
          </a:solidFill>
        </a:fill>
      </a:tcStyle>
    </a:band1V>
    <a:band2V>
      <a:tcStyle>
        <a:tcBdr/>
      </a:tcStyle>
    </a:band2V>
    <a:lastCol>
      <a:tcTxStyle b="off">
        <a:fontRef idx="minor">
          <a:schemeClr val="dk1"/>
        </a:fontRef>
        <a:schemeClr val="dk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hemeClr val="dk1"/>
        </a:fontRef>
        <a:schemeClr val="dk1"/>
      </a:tcTxStyle>
      <a:tcStyle>
        <a:tcBdr/>
        <a:fill>
          <a:solidFill>
            <a:schemeClr val="lt1"/>
          </a:solidFill>
        </a:fill>
      </a:tcStyle>
    </a:firstCol>
    <a:lastRow>
      <a:tcTxStyle b="off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tx2"/>
      </a:tcTxStyle>
      <a:tcStyle>
        <a:tcBdr>
          <a:bottom>
            <a:ln w="15000" cmpd="sng">
              <a:solidFill>
                <a:schemeClr val="dk1"/>
              </a:solidFill>
            </a:ln>
          </a:bottom>
        </a:tcBdr>
        <a:fill>
          <a:solidFill>
            <a:schemeClr val="lt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65" autoAdjust="0"/>
    <p:restoredTop sz="94694"/>
  </p:normalViewPr>
  <p:slideViewPr>
    <p:cSldViewPr snapToGrid="0" snapToObjects="1" showGuides="1">
      <p:cViewPr varScale="1">
        <p:scale>
          <a:sx n="110" d="100"/>
          <a:sy n="110" d="100"/>
        </p:scale>
        <p:origin x="184" y="4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17" d="100"/>
          <a:sy n="117" d="100"/>
        </p:scale>
        <p:origin x="5028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gray"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BBvoice" panose="020D0603020503020204" pitchFamily="34" charset="0"/>
              <a:ea typeface="ABBvoice" panose="020D0603020503020204" pitchFamily="34" charset="0"/>
              <a:cs typeface="ABBvoice" panose="020D0603020503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 bwMode="gray"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6490A3-8906-4C15-BA06-29841194A30F}" type="datetimeFigureOut">
              <a:rPr lang="en-US" smtClean="0">
                <a:latin typeface="ABBvoice" panose="020D0603020503020204" pitchFamily="34" charset="0"/>
                <a:ea typeface="ABBvoice" panose="020D0603020503020204" pitchFamily="34" charset="0"/>
                <a:cs typeface="ABBvoice" panose="020D0603020503020204" pitchFamily="34" charset="0"/>
              </a:rPr>
              <a:t>5/14/24</a:t>
            </a:fld>
            <a:endParaRPr lang="en-US" dirty="0">
              <a:latin typeface="ABBvoice" panose="020D0603020503020204" pitchFamily="34" charset="0"/>
              <a:ea typeface="ABBvoice" panose="020D0603020503020204" pitchFamily="34" charset="0"/>
              <a:cs typeface="ABBvoice" panose="020D0603020503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 bwMode="gray"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BBvoice" panose="020D0603020503020204" pitchFamily="34" charset="0"/>
              <a:ea typeface="ABBvoice" panose="020D0603020503020204" pitchFamily="34" charset="0"/>
              <a:cs typeface="ABBvoice" panose="020D0603020503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 bwMode="gray"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ABD733-F72C-4484-8056-9C6167F848BC}" type="slidenum">
              <a:rPr lang="en-US" smtClean="0">
                <a:latin typeface="ABBvoice" panose="020D0603020503020204" pitchFamily="34" charset="0"/>
                <a:ea typeface="ABBvoice" panose="020D0603020503020204" pitchFamily="34" charset="0"/>
                <a:cs typeface="ABBvoice" panose="020D0603020503020204" pitchFamily="34" charset="0"/>
              </a:rPr>
              <a:t>‹#›</a:t>
            </a:fld>
            <a:endParaRPr lang="en-US" dirty="0">
              <a:latin typeface="ABBvoice" panose="020D0603020503020204" pitchFamily="34" charset="0"/>
              <a:ea typeface="ABBvoice" panose="020D0603020503020204" pitchFamily="34" charset="0"/>
              <a:cs typeface="ABBvoice" panose="020D06030205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56115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gray"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BBvoice" panose="020D0603020503020204" pitchFamily="34" charset="0"/>
                <a:ea typeface="ABBvoice" panose="020D0603020503020204" pitchFamily="34" charset="0"/>
                <a:cs typeface="ABBvoice" panose="020D0603020503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gray"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BBvoice" panose="020D0603020503020204" pitchFamily="34" charset="0"/>
                <a:ea typeface="ABBvoice" panose="020D0603020503020204" pitchFamily="34" charset="0"/>
                <a:cs typeface="ABBvoice" panose="020D0603020503020204" pitchFamily="34" charset="0"/>
              </a:defRPr>
            </a:lvl1pPr>
          </a:lstStyle>
          <a:p>
            <a:fld id="{7B9B1A6A-6BBE-4409-8C9E-DA0703379151}" type="datetimeFigureOut">
              <a:rPr lang="en-US" smtClean="0"/>
              <a:pPr/>
              <a:t>5/14/24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 bwMode="gray">
          <a:xfrm>
            <a:off x="383822" y="685800"/>
            <a:ext cx="6096000" cy="3429000"/>
          </a:xfrm>
          <a:prstGeom prst="rect">
            <a:avLst/>
          </a:prstGeom>
          <a:noFill/>
          <a:ln w="12700">
            <a:solidFill>
              <a:schemeClr val="accent5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gray">
          <a:xfrm>
            <a:off x="383822" y="4343400"/>
            <a:ext cx="6090356" cy="4114800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gray"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BBvoice" panose="020D0603020503020204" pitchFamily="34" charset="0"/>
                <a:ea typeface="ABBvoice" panose="020D0603020503020204" pitchFamily="34" charset="0"/>
                <a:cs typeface="ABBvoice" panose="020D0603020503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gray"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BBvoice" panose="020D0603020503020204" pitchFamily="34" charset="0"/>
                <a:ea typeface="ABBvoice" panose="020D0603020503020204" pitchFamily="34" charset="0"/>
                <a:cs typeface="ABBvoice" panose="020D0603020503020204" pitchFamily="34" charset="0"/>
              </a:defRPr>
            </a:lvl1pPr>
          </a:lstStyle>
          <a:p>
            <a:fld id="{3A94E69C-C28A-4BE6-BE89-71D8FB2035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08856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indent="0" algn="l" defTabSz="914400" rtl="0" eaLnBrk="1" latinLnBrk="0" hangingPunct="1">
      <a:defRPr sz="1200" kern="1200">
        <a:solidFill>
          <a:schemeClr val="tx1"/>
        </a:solidFill>
        <a:latin typeface="ABBvoice" panose="020D0603020503020204" pitchFamily="34" charset="0"/>
        <a:ea typeface="ABBvoice" panose="020D0603020503020204" pitchFamily="34" charset="0"/>
        <a:cs typeface="ABBvoice" panose="020D0603020503020204" pitchFamily="34" charset="0"/>
      </a:defRPr>
    </a:lvl1pPr>
    <a:lvl2pPr marL="180000" indent="-180000" algn="l" defTabSz="914400" rtl="0" eaLnBrk="1" latinLnBrk="0" hangingPunct="1">
      <a:buFont typeface="ABBvoiceOffice" panose="020D0603020503020204" pitchFamily="34" charset="0"/>
      <a:buChar char="–"/>
      <a:defRPr sz="1200" kern="1200">
        <a:solidFill>
          <a:schemeClr val="tx1"/>
        </a:solidFill>
        <a:latin typeface="ABBvoice" panose="020D0603020503020204" pitchFamily="34" charset="0"/>
        <a:ea typeface="ABBvoice" panose="020D0603020503020204" pitchFamily="34" charset="0"/>
        <a:cs typeface="ABBvoice" panose="020D0603020503020204" pitchFamily="34" charset="0"/>
      </a:defRPr>
    </a:lvl2pPr>
    <a:lvl3pPr marL="360000" indent="-1800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ABBvoice" panose="020D0603020503020204" pitchFamily="34" charset="0"/>
        <a:ea typeface="ABBvoice" panose="020D0603020503020204" pitchFamily="34" charset="0"/>
        <a:cs typeface="ABBvoice" panose="020D0603020503020204" pitchFamily="34" charset="0"/>
      </a:defRPr>
    </a:lvl3pPr>
    <a:lvl4pPr marL="360000" indent="-1800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ABBvoice" panose="020D0603020503020204" pitchFamily="34" charset="0"/>
        <a:ea typeface="ABBvoice" panose="020D0603020503020204" pitchFamily="34" charset="0"/>
        <a:cs typeface="ABBvoice" panose="020D0603020503020204" pitchFamily="34" charset="0"/>
      </a:defRPr>
    </a:lvl4pPr>
    <a:lvl5pPr marL="360000" indent="-1800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ABBvoice" panose="020D0603020503020204" pitchFamily="34" charset="0"/>
        <a:ea typeface="ABBvoice" panose="020D0603020503020204" pitchFamily="34" charset="0"/>
        <a:cs typeface="ABBvoice" panose="020D0603020503020204" pitchFamily="34" charset="0"/>
      </a:defRPr>
    </a:lvl5pPr>
    <a:lvl6pPr marL="360000" indent="-1800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360000" indent="-1800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60000" indent="-1800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0000" indent="-1800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37465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4E69C-C28A-4BE6-BE89-71D8FB2035FD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72279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4175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94E69C-C28A-4BE6-BE89-71D8FB2035FD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6569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4175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94E69C-C28A-4BE6-BE89-71D8FB2035FD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45832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4175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94E69C-C28A-4BE6-BE89-71D8FB2035FD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7252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4175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94E69C-C28A-4BE6-BE89-71D8FB2035FD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0178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94E69C-C28A-4BE6-BE89-71D8FB2035FD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17494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: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 bwMode="gray">
          <a:xfrm>
            <a:off x="334963" y="365752"/>
            <a:ext cx="1528942" cy="23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buFont typeface="Arial" panose="020B0604020202020204" pitchFamily="34" charset="0"/>
              <a:buNone/>
              <a:defRPr sz="900" cap="all" baseline="0">
                <a:solidFill>
                  <a:schemeClr val="bg1"/>
                </a:solidFill>
              </a:defRPr>
            </a:lvl1pPr>
            <a:lvl2pPr marL="0" indent="0" algn="ctr">
              <a:spcBef>
                <a:spcPts val="0"/>
              </a:spcBef>
              <a:buNone/>
              <a:defRPr sz="900" cap="all" baseline="0">
                <a:solidFill>
                  <a:schemeClr val="bg1"/>
                </a:solidFill>
              </a:defRPr>
            </a:lvl2pPr>
            <a:lvl3pPr marL="0" indent="0" algn="ctr">
              <a:spcBef>
                <a:spcPts val="0"/>
              </a:spcBef>
              <a:buNone/>
              <a:defRPr sz="900" cap="all" baseline="0"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buNone/>
              <a:defRPr sz="900" cap="all" baseline="0">
                <a:solidFill>
                  <a:schemeClr val="bg1"/>
                </a:solidFill>
              </a:defRPr>
            </a:lvl4pPr>
            <a:lvl5pPr marL="0" indent="0" algn="ctr">
              <a:spcBef>
                <a:spcPts val="0"/>
              </a:spcBef>
              <a:buNone/>
              <a:defRPr sz="900" cap="all" baseline="0">
                <a:solidFill>
                  <a:schemeClr val="bg1"/>
                </a:solidFill>
              </a:defRPr>
            </a:lvl5pPr>
            <a:lvl6pPr marL="0" indent="0" algn="ctr">
              <a:spcBef>
                <a:spcPts val="0"/>
              </a:spcBef>
              <a:buNone/>
              <a:defRPr sz="900" cap="all" baseline="0">
                <a:solidFill>
                  <a:schemeClr val="bg1"/>
                </a:solidFill>
              </a:defRPr>
            </a:lvl6pPr>
            <a:lvl7pPr marL="0" indent="0" algn="ctr">
              <a:spcBef>
                <a:spcPts val="0"/>
              </a:spcBef>
              <a:buNone/>
              <a:defRPr sz="900" cap="all" baseline="0">
                <a:solidFill>
                  <a:schemeClr val="bg1"/>
                </a:solidFill>
              </a:defRPr>
            </a:lvl7pPr>
            <a:lvl8pPr marL="0" indent="0" algn="ctr">
              <a:spcBef>
                <a:spcPts val="0"/>
              </a:spcBef>
              <a:buNone/>
              <a:defRPr sz="900" cap="all" baseline="0">
                <a:solidFill>
                  <a:schemeClr val="bg1"/>
                </a:solidFill>
              </a:defRPr>
            </a:lvl8pPr>
            <a:lvl9pPr marL="0" indent="0" algn="ctr">
              <a:spcBef>
                <a:spcPts val="0"/>
              </a:spcBef>
              <a:buNone/>
              <a:defRPr sz="900" cap="all" baseline="0"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3"/>
          </p:nvPr>
        </p:nvSpPr>
        <p:spPr bwMode="gray">
          <a:xfrm>
            <a:off x="340519" y="5000633"/>
            <a:ext cx="10112937" cy="224432"/>
          </a:xfrm>
        </p:spPr>
        <p:txBody>
          <a:bodyPr lIns="0" tIns="0" rIns="0" bIns="0" anchor="b"/>
          <a:lstStyle>
            <a:lvl1pPr marL="1588" indent="0">
              <a:buFont typeface="Arial" panose="020B0604020202020204" pitchFamily="34" charset="0"/>
              <a:buNone/>
              <a:defRPr sz="1000" cap="all" baseline="0"/>
            </a:lvl1pPr>
            <a:lvl2pPr marL="1588" indent="0">
              <a:buNone/>
              <a:defRPr sz="1000" cap="all" baseline="0"/>
            </a:lvl2pPr>
            <a:lvl3pPr marL="1588" indent="0">
              <a:buNone/>
              <a:defRPr sz="1000" cap="all" baseline="0"/>
            </a:lvl3pPr>
            <a:lvl4pPr marL="1588" indent="0">
              <a:buNone/>
              <a:defRPr sz="1000" cap="all" baseline="0"/>
            </a:lvl4pPr>
            <a:lvl5pPr marL="1588" indent="0">
              <a:buNone/>
              <a:defRPr sz="1000" cap="all" baseline="0"/>
            </a:lvl5pPr>
            <a:lvl6pPr marL="1588" indent="0">
              <a:buNone/>
              <a:defRPr sz="1000" cap="all" baseline="0"/>
            </a:lvl6pPr>
            <a:lvl7pPr marL="1588" indent="0">
              <a:buNone/>
              <a:defRPr sz="1000" cap="all" baseline="0"/>
            </a:lvl7pPr>
            <a:lvl8pPr marL="1588" indent="0">
              <a:buNone/>
              <a:defRPr sz="1000" cap="all" baseline="0"/>
            </a:lvl8pPr>
            <a:lvl9pPr marL="1588" indent="0">
              <a:buNone/>
              <a:defRPr sz="1000" cap="all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340519" y="5205567"/>
            <a:ext cx="10112148" cy="504000"/>
          </a:xfrm>
        </p:spPr>
        <p:txBody>
          <a:bodyPr lIns="0" tIns="0" rIns="0" bIns="0"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340520" y="5751514"/>
            <a:ext cx="10112147" cy="360865"/>
          </a:xfrm>
        </p:spPr>
        <p:txBody>
          <a:bodyPr lIns="0" tIns="0" rIns="0" bIns="0"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0" indent="0" algn="l"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4"/>
          </p:nvPr>
        </p:nvSpPr>
        <p:spPr bwMode="gray">
          <a:xfrm>
            <a:off x="340519" y="6109996"/>
            <a:ext cx="10112937" cy="280092"/>
          </a:xfrm>
        </p:spPr>
        <p:txBody>
          <a:bodyPr lIns="0" tIns="0" rIns="0" bIns="0"/>
          <a:lstStyle>
            <a:lvl1pPr marL="0" indent="0">
              <a:buFont typeface="Arial" panose="020B0604020202020204" pitchFamily="34" charset="0"/>
              <a:buNone/>
              <a:defRPr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  <a:lvl6pPr marL="0" indent="0">
              <a:buNone/>
              <a:defRPr/>
            </a:lvl6pPr>
            <a:lvl7pPr marL="0" indent="0">
              <a:buNone/>
              <a:defRPr/>
            </a:lvl7pPr>
            <a:lvl8pPr marL="0" indent="0">
              <a:buNone/>
              <a:defRPr/>
            </a:lvl8pPr>
            <a:lvl9pPr marL="0" indent="0">
              <a:buNone/>
              <a:defRPr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96810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: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21"/>
          </p:nvPr>
        </p:nvSpPr>
        <p:spPr bwMode="gray">
          <a:xfrm>
            <a:off x="332367" y="1931197"/>
            <a:ext cx="11520000" cy="398224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gray">
          <a:xfrm>
            <a:off x="333264" y="682313"/>
            <a:ext cx="11520000" cy="396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8"/>
          </p:nvPr>
        </p:nvSpPr>
        <p:spPr bwMode="gray"/>
        <p:txBody>
          <a:bodyPr/>
          <a:lstStyle/>
          <a:p>
            <a:fld id="{FFAB2352-921F-4DD8-A99A-A1474F6943FF}" type="datetime4">
              <a:rPr lang="en-US" smtClean="0"/>
              <a:t>May 14, 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9"/>
          </p:nvPr>
        </p:nvSpPr>
        <p:spPr bwMode="gray"/>
        <p:txBody>
          <a:bodyPr/>
          <a:lstStyle/>
          <a:p>
            <a:pPr lvl="8"/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20"/>
          </p:nvPr>
        </p:nvSpPr>
        <p:spPr bwMode="gray"/>
        <p:txBody>
          <a:bodyPr/>
          <a:lstStyle/>
          <a:p>
            <a:r>
              <a:rPr lang="en-US" dirty="0"/>
              <a:t>Slide </a:t>
            </a:r>
            <a:fld id="{619F89D8-7AE3-494A-97F3-03D68086963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3"/>
          </p:nvPr>
        </p:nvSpPr>
        <p:spPr bwMode="gray">
          <a:xfrm>
            <a:off x="333264" y="1085213"/>
            <a:ext cx="11520000" cy="504000"/>
          </a:xfrm>
        </p:spPr>
        <p:txBody>
          <a:bodyPr lIns="0" tIns="0" rIns="0" bIns="0"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0" indent="0" algn="l"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1F858E6-EDCE-0D66-F45A-6DB15A4CE4A9}"/>
              </a:ext>
            </a:extLst>
          </p:cNvPr>
          <p:cNvSpPr/>
          <p:nvPr userDrawn="1"/>
        </p:nvSpPr>
        <p:spPr bwMode="gray">
          <a:xfrm>
            <a:off x="242214" y="426352"/>
            <a:ext cx="550971" cy="1583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de-DE" sz="2400" b="1" dirty="0">
                <a:solidFill>
                  <a:schemeClr val="bg2"/>
                </a:solidFill>
              </a:rPr>
              <a:t>—</a:t>
            </a:r>
            <a:endParaRPr lang="en-US" sz="2400" b="1" dirty="0" err="1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8424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4: 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  <a:lvl6pPr>
              <a:defRPr>
                <a:noFill/>
              </a:defRPr>
            </a:lvl6pPr>
            <a:lvl7pPr>
              <a:defRPr>
                <a:noFill/>
              </a:defRPr>
            </a:lvl7pPr>
            <a:lvl8pPr>
              <a:defRPr>
                <a:noFill/>
              </a:defRPr>
            </a:lvl8pPr>
            <a:lvl9pPr>
              <a:defRPr>
                <a:noFill/>
              </a:defRPr>
            </a:lvl9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  <a:lvl6pPr>
              <a:defRPr>
                <a:noFill/>
              </a:defRPr>
            </a:lvl6pPr>
            <a:lvl7pPr>
              <a:defRPr>
                <a:noFill/>
              </a:defRPr>
            </a:lvl7pPr>
            <a:lvl8pPr>
              <a:defRPr>
                <a:noFill/>
              </a:defRPr>
            </a:lvl8pPr>
            <a:lvl9pPr>
              <a:defRPr>
                <a:noFill/>
              </a:defRPr>
            </a:lvl9pPr>
          </a:lstStyle>
          <a:p>
            <a:fld id="{70479A72-920A-415B-8469-E7772A79C549}" type="datetime4">
              <a:rPr lang="en-US" smtClean="0"/>
              <a:t>May 14, 2024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  <a:lvl6pPr>
              <a:defRPr>
                <a:noFill/>
              </a:defRPr>
            </a:lvl6pPr>
            <a:lvl7pPr>
              <a:defRPr>
                <a:noFill/>
              </a:defRPr>
            </a:lvl7pPr>
            <a:lvl8pPr>
              <a:defRPr>
                <a:noFill/>
              </a:defRPr>
            </a:lvl8pPr>
            <a:lvl9pPr>
              <a:defRPr>
                <a:noFill/>
              </a:defRPr>
            </a:lvl9pPr>
          </a:lstStyle>
          <a:p>
            <a:r>
              <a:rPr lang="en-US" dirty="0"/>
              <a:t>Slide </a:t>
            </a:r>
            <a:fld id="{619F89D8-7AE3-494A-97F3-03D68086963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19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7616" y="2793573"/>
            <a:ext cx="3296776" cy="1264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4793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333264" y="682313"/>
            <a:ext cx="11520000" cy="396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gray">
          <a:xfrm>
            <a:off x="2499782" y="6298397"/>
            <a:ext cx="8490250" cy="50007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>
            <a:lvl1pPr algn="l" rtl="0">
              <a:defRPr sz="1000">
                <a:solidFill>
                  <a:schemeClr val="accent3"/>
                </a:solidFill>
              </a:defRPr>
            </a:lvl1pPr>
            <a:lvl2pPr marL="0" indent="0">
              <a:defRPr sz="1000">
                <a:solidFill>
                  <a:schemeClr val="accent3"/>
                </a:solidFill>
              </a:defRPr>
            </a:lvl2pPr>
            <a:lvl3pPr marL="0" indent="0">
              <a:defRPr sz="1000">
                <a:solidFill>
                  <a:schemeClr val="accent3"/>
                </a:solidFill>
              </a:defRPr>
            </a:lvl3pPr>
            <a:lvl4pPr marL="0" indent="0">
              <a:defRPr sz="1000">
                <a:solidFill>
                  <a:schemeClr val="accent3"/>
                </a:solidFill>
              </a:defRPr>
            </a:lvl4pPr>
            <a:lvl5pPr marL="0" indent="0">
              <a:defRPr sz="1000">
                <a:solidFill>
                  <a:schemeClr val="accent3"/>
                </a:solidFill>
              </a:defRPr>
            </a:lvl5pPr>
            <a:lvl6pPr marL="0" indent="0">
              <a:defRPr sz="1000">
                <a:solidFill>
                  <a:schemeClr val="accent3"/>
                </a:solidFill>
              </a:defRPr>
            </a:lvl6pPr>
            <a:lvl7pPr marL="0" indent="0">
              <a:defRPr sz="1000">
                <a:solidFill>
                  <a:schemeClr val="accent3"/>
                </a:solidFill>
              </a:defRPr>
            </a:lvl7pPr>
            <a:lvl8pPr marL="0" indent="0">
              <a:defRPr sz="1000">
                <a:solidFill>
                  <a:schemeClr val="accent3"/>
                </a:solidFill>
              </a:defRPr>
            </a:lvl8pPr>
            <a:lvl9pPr marL="0" indent="0">
              <a:defRPr sz="1000">
                <a:solidFill>
                  <a:schemeClr val="accent3"/>
                </a:solidFill>
              </a:defRPr>
            </a:lvl9pPr>
          </a:lstStyle>
          <a:p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gray">
          <a:xfrm>
            <a:off x="332367" y="6489341"/>
            <a:ext cx="1162951" cy="11819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000">
                <a:solidFill>
                  <a:schemeClr val="accent3"/>
                </a:solidFill>
              </a:defRPr>
            </a:lvl1pPr>
            <a:lvl2pPr marL="0" indent="0">
              <a:defRPr sz="1000">
                <a:solidFill>
                  <a:schemeClr val="accent3"/>
                </a:solidFill>
              </a:defRPr>
            </a:lvl2pPr>
            <a:lvl3pPr marL="0" indent="0">
              <a:defRPr sz="1000">
                <a:solidFill>
                  <a:schemeClr val="accent3"/>
                </a:solidFill>
              </a:defRPr>
            </a:lvl3pPr>
            <a:lvl4pPr marL="0" indent="0">
              <a:defRPr sz="1000">
                <a:solidFill>
                  <a:schemeClr val="accent3"/>
                </a:solidFill>
              </a:defRPr>
            </a:lvl4pPr>
            <a:lvl5pPr marL="0" indent="0">
              <a:defRPr sz="1000">
                <a:solidFill>
                  <a:schemeClr val="accent3"/>
                </a:solidFill>
              </a:defRPr>
            </a:lvl5pPr>
            <a:lvl6pPr marL="0" indent="0">
              <a:defRPr sz="1000">
                <a:solidFill>
                  <a:schemeClr val="accent3"/>
                </a:solidFill>
              </a:defRPr>
            </a:lvl6pPr>
            <a:lvl7pPr marL="0" indent="0">
              <a:defRPr sz="1000">
                <a:solidFill>
                  <a:schemeClr val="accent3"/>
                </a:solidFill>
              </a:defRPr>
            </a:lvl7pPr>
            <a:lvl8pPr marL="0" indent="0">
              <a:defRPr sz="1000">
                <a:solidFill>
                  <a:schemeClr val="accent3"/>
                </a:solidFill>
              </a:defRPr>
            </a:lvl8pPr>
            <a:lvl9pPr marL="0" indent="0">
              <a:defRPr sz="1000">
                <a:solidFill>
                  <a:schemeClr val="accent3"/>
                </a:solidFill>
              </a:defRPr>
            </a:lvl9pPr>
          </a:lstStyle>
          <a:p>
            <a:fld id="{B2016A11-4950-4F3F-938B-45DEE5F72969}" type="datetime4">
              <a:rPr lang="en-US" smtClean="0"/>
              <a:pPr/>
              <a:t>May 14, 2024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333264" y="1931194"/>
            <a:ext cx="11520000" cy="39821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798114" y="6488733"/>
            <a:ext cx="676888" cy="1188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000">
                <a:solidFill>
                  <a:schemeClr val="accent3"/>
                </a:solidFill>
              </a:defRPr>
            </a:lvl1pPr>
            <a:lvl2pPr marL="0" indent="0">
              <a:defRPr sz="1000">
                <a:solidFill>
                  <a:schemeClr val="accent3"/>
                </a:solidFill>
              </a:defRPr>
            </a:lvl2pPr>
            <a:lvl3pPr marL="0" indent="0">
              <a:defRPr sz="1000">
                <a:solidFill>
                  <a:schemeClr val="accent3"/>
                </a:solidFill>
              </a:defRPr>
            </a:lvl3pPr>
            <a:lvl4pPr marL="0" indent="0">
              <a:defRPr sz="1000">
                <a:solidFill>
                  <a:schemeClr val="accent3"/>
                </a:solidFill>
              </a:defRPr>
            </a:lvl4pPr>
            <a:lvl5pPr marL="0" indent="0">
              <a:defRPr sz="1000">
                <a:solidFill>
                  <a:schemeClr val="accent3"/>
                </a:solidFill>
              </a:defRPr>
            </a:lvl5pPr>
            <a:lvl6pPr marL="0" indent="0">
              <a:defRPr sz="1000">
                <a:solidFill>
                  <a:schemeClr val="accent3"/>
                </a:solidFill>
              </a:defRPr>
            </a:lvl6pPr>
            <a:lvl7pPr marL="0" indent="0">
              <a:defRPr sz="1000">
                <a:solidFill>
                  <a:schemeClr val="accent3"/>
                </a:solidFill>
              </a:defRPr>
            </a:lvl7pPr>
            <a:lvl8pPr marL="0" indent="0">
              <a:defRPr sz="1000">
                <a:solidFill>
                  <a:schemeClr val="accent3"/>
                </a:solidFill>
              </a:defRPr>
            </a:lvl8pPr>
            <a:lvl9pPr marL="0" indent="0">
              <a:defRPr sz="1000">
                <a:solidFill>
                  <a:schemeClr val="accent3"/>
                </a:solidFill>
              </a:defRPr>
            </a:lvl9pPr>
          </a:lstStyle>
          <a:p>
            <a:r>
              <a:rPr lang="en-US" dirty="0"/>
              <a:t>Slide </a:t>
            </a:r>
            <a:fld id="{619F89D8-7AE3-494A-97F3-03D68086963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 bwMode="gray">
          <a:xfrm>
            <a:off x="335577" y="6094413"/>
            <a:ext cx="11520000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68" name="Group 67"/>
          <p:cNvGrpSpPr/>
          <p:nvPr/>
        </p:nvGrpSpPr>
        <p:grpSpPr bwMode="gray">
          <a:xfrm>
            <a:off x="334271" y="6327549"/>
            <a:ext cx="337946" cy="88364"/>
            <a:chOff x="61913" y="5218113"/>
            <a:chExt cx="3138487" cy="820737"/>
          </a:xfrm>
          <a:solidFill>
            <a:schemeClr val="accent3"/>
          </a:solidFill>
        </p:grpSpPr>
        <p:sp>
          <p:nvSpPr>
            <p:cNvPr id="69" name="Freeform 16"/>
            <p:cNvSpPr>
              <a:spLocks noEditPoints="1"/>
            </p:cNvSpPr>
            <p:nvPr userDrawn="1"/>
          </p:nvSpPr>
          <p:spPr bwMode="gray">
            <a:xfrm>
              <a:off x="61913" y="5218113"/>
              <a:ext cx="828675" cy="820737"/>
            </a:xfrm>
            <a:custGeom>
              <a:avLst/>
              <a:gdLst>
                <a:gd name="T0" fmla="*/ 111 w 221"/>
                <a:gd name="T1" fmla="*/ 219 h 219"/>
                <a:gd name="T2" fmla="*/ 53 w 221"/>
                <a:gd name="T3" fmla="*/ 203 h 219"/>
                <a:gd name="T4" fmla="*/ 14 w 221"/>
                <a:gd name="T5" fmla="*/ 163 h 219"/>
                <a:gd name="T6" fmla="*/ 0 w 221"/>
                <a:gd name="T7" fmla="*/ 109 h 219"/>
                <a:gd name="T8" fmla="*/ 15 w 221"/>
                <a:gd name="T9" fmla="*/ 53 h 219"/>
                <a:gd name="T10" fmla="*/ 56 w 221"/>
                <a:gd name="T11" fmla="*/ 14 h 219"/>
                <a:gd name="T12" fmla="*/ 111 w 221"/>
                <a:gd name="T13" fmla="*/ 0 h 219"/>
                <a:gd name="T14" fmla="*/ 168 w 221"/>
                <a:gd name="T15" fmla="*/ 15 h 219"/>
                <a:gd name="T16" fmla="*/ 207 w 221"/>
                <a:gd name="T17" fmla="*/ 55 h 219"/>
                <a:gd name="T18" fmla="*/ 221 w 221"/>
                <a:gd name="T19" fmla="*/ 109 h 219"/>
                <a:gd name="T20" fmla="*/ 206 w 221"/>
                <a:gd name="T21" fmla="*/ 166 h 219"/>
                <a:gd name="T22" fmla="*/ 165 w 221"/>
                <a:gd name="T23" fmla="*/ 205 h 219"/>
                <a:gd name="T24" fmla="*/ 111 w 221"/>
                <a:gd name="T25" fmla="*/ 219 h 219"/>
                <a:gd name="T26" fmla="*/ 111 w 221"/>
                <a:gd name="T27" fmla="*/ 190 h 219"/>
                <a:gd name="T28" fmla="*/ 153 w 221"/>
                <a:gd name="T29" fmla="*/ 180 h 219"/>
                <a:gd name="T30" fmla="*/ 181 w 221"/>
                <a:gd name="T31" fmla="*/ 151 h 219"/>
                <a:gd name="T32" fmla="*/ 191 w 221"/>
                <a:gd name="T33" fmla="*/ 109 h 219"/>
                <a:gd name="T34" fmla="*/ 180 w 221"/>
                <a:gd name="T35" fmla="*/ 67 h 219"/>
                <a:gd name="T36" fmla="*/ 151 w 221"/>
                <a:gd name="T37" fmla="*/ 38 h 219"/>
                <a:gd name="T38" fmla="*/ 111 w 221"/>
                <a:gd name="T39" fmla="*/ 28 h 219"/>
                <a:gd name="T40" fmla="*/ 68 w 221"/>
                <a:gd name="T41" fmla="*/ 39 h 219"/>
                <a:gd name="T42" fmla="*/ 40 w 221"/>
                <a:gd name="T43" fmla="*/ 68 h 219"/>
                <a:gd name="T44" fmla="*/ 31 w 221"/>
                <a:gd name="T45" fmla="*/ 109 h 219"/>
                <a:gd name="T46" fmla="*/ 41 w 221"/>
                <a:gd name="T47" fmla="*/ 152 h 219"/>
                <a:gd name="T48" fmla="*/ 70 w 221"/>
                <a:gd name="T49" fmla="*/ 180 h 219"/>
                <a:gd name="T50" fmla="*/ 111 w 221"/>
                <a:gd name="T51" fmla="*/ 190 h 219"/>
                <a:gd name="T52" fmla="*/ 115 w 221"/>
                <a:gd name="T53" fmla="*/ 50 h 219"/>
                <a:gd name="T54" fmla="*/ 139 w 221"/>
                <a:gd name="T55" fmla="*/ 54 h 219"/>
                <a:gd name="T56" fmla="*/ 156 w 221"/>
                <a:gd name="T57" fmla="*/ 63 h 219"/>
                <a:gd name="T58" fmla="*/ 145 w 221"/>
                <a:gd name="T59" fmla="*/ 85 h 219"/>
                <a:gd name="T60" fmla="*/ 117 w 221"/>
                <a:gd name="T61" fmla="*/ 76 h 219"/>
                <a:gd name="T62" fmla="*/ 93 w 221"/>
                <a:gd name="T63" fmla="*/ 85 h 219"/>
                <a:gd name="T64" fmla="*/ 84 w 221"/>
                <a:gd name="T65" fmla="*/ 110 h 219"/>
                <a:gd name="T66" fmla="*/ 93 w 221"/>
                <a:gd name="T67" fmla="*/ 134 h 219"/>
                <a:gd name="T68" fmla="*/ 117 w 221"/>
                <a:gd name="T69" fmla="*/ 143 h 219"/>
                <a:gd name="T70" fmla="*/ 146 w 221"/>
                <a:gd name="T71" fmla="*/ 132 h 219"/>
                <a:gd name="T72" fmla="*/ 158 w 221"/>
                <a:gd name="T73" fmla="*/ 153 h 219"/>
                <a:gd name="T74" fmla="*/ 140 w 221"/>
                <a:gd name="T75" fmla="*/ 165 h 219"/>
                <a:gd name="T76" fmla="*/ 115 w 221"/>
                <a:gd name="T77" fmla="*/ 169 h 219"/>
                <a:gd name="T78" fmla="*/ 71 w 221"/>
                <a:gd name="T79" fmla="*/ 153 h 219"/>
                <a:gd name="T80" fmla="*/ 54 w 221"/>
                <a:gd name="T81" fmla="*/ 111 h 219"/>
                <a:gd name="T82" fmla="*/ 71 w 221"/>
                <a:gd name="T83" fmla="*/ 67 h 219"/>
                <a:gd name="T84" fmla="*/ 115 w 221"/>
                <a:gd name="T85" fmla="*/ 5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21" h="219">
                  <a:moveTo>
                    <a:pt x="111" y="219"/>
                  </a:moveTo>
                  <a:cubicBezTo>
                    <a:pt x="89" y="219"/>
                    <a:pt x="70" y="214"/>
                    <a:pt x="53" y="203"/>
                  </a:cubicBezTo>
                  <a:cubicBezTo>
                    <a:pt x="36" y="193"/>
                    <a:pt x="23" y="180"/>
                    <a:pt x="14" y="163"/>
                  </a:cubicBezTo>
                  <a:cubicBezTo>
                    <a:pt x="4" y="147"/>
                    <a:pt x="0" y="129"/>
                    <a:pt x="0" y="109"/>
                  </a:cubicBezTo>
                  <a:cubicBezTo>
                    <a:pt x="0" y="88"/>
                    <a:pt x="5" y="70"/>
                    <a:pt x="15" y="53"/>
                  </a:cubicBezTo>
                  <a:cubicBezTo>
                    <a:pt x="25" y="36"/>
                    <a:pt x="39" y="23"/>
                    <a:pt x="56" y="14"/>
                  </a:cubicBezTo>
                  <a:cubicBezTo>
                    <a:pt x="73" y="5"/>
                    <a:pt x="91" y="0"/>
                    <a:pt x="111" y="0"/>
                  </a:cubicBezTo>
                  <a:cubicBezTo>
                    <a:pt x="132" y="0"/>
                    <a:pt x="151" y="5"/>
                    <a:pt x="168" y="15"/>
                  </a:cubicBezTo>
                  <a:cubicBezTo>
                    <a:pt x="185" y="26"/>
                    <a:pt x="198" y="39"/>
                    <a:pt x="207" y="55"/>
                  </a:cubicBezTo>
                  <a:cubicBezTo>
                    <a:pt x="217" y="72"/>
                    <a:pt x="221" y="90"/>
                    <a:pt x="221" y="109"/>
                  </a:cubicBezTo>
                  <a:cubicBezTo>
                    <a:pt x="221" y="130"/>
                    <a:pt x="216" y="149"/>
                    <a:pt x="206" y="166"/>
                  </a:cubicBezTo>
                  <a:cubicBezTo>
                    <a:pt x="196" y="183"/>
                    <a:pt x="182" y="196"/>
                    <a:pt x="165" y="205"/>
                  </a:cubicBezTo>
                  <a:cubicBezTo>
                    <a:pt x="149" y="214"/>
                    <a:pt x="130" y="219"/>
                    <a:pt x="111" y="219"/>
                  </a:cubicBezTo>
                  <a:close/>
                  <a:moveTo>
                    <a:pt x="111" y="190"/>
                  </a:moveTo>
                  <a:cubicBezTo>
                    <a:pt x="127" y="190"/>
                    <a:pt x="141" y="187"/>
                    <a:pt x="153" y="180"/>
                  </a:cubicBezTo>
                  <a:cubicBezTo>
                    <a:pt x="165" y="173"/>
                    <a:pt x="174" y="163"/>
                    <a:pt x="181" y="151"/>
                  </a:cubicBezTo>
                  <a:cubicBezTo>
                    <a:pt x="187" y="139"/>
                    <a:pt x="191" y="125"/>
                    <a:pt x="191" y="109"/>
                  </a:cubicBezTo>
                  <a:cubicBezTo>
                    <a:pt x="191" y="93"/>
                    <a:pt x="187" y="79"/>
                    <a:pt x="180" y="67"/>
                  </a:cubicBezTo>
                  <a:cubicBezTo>
                    <a:pt x="173" y="55"/>
                    <a:pt x="163" y="45"/>
                    <a:pt x="151" y="38"/>
                  </a:cubicBezTo>
                  <a:cubicBezTo>
                    <a:pt x="139" y="32"/>
                    <a:pt x="126" y="28"/>
                    <a:pt x="111" y="28"/>
                  </a:cubicBezTo>
                  <a:cubicBezTo>
                    <a:pt x="95" y="28"/>
                    <a:pt x="81" y="32"/>
                    <a:pt x="68" y="39"/>
                  </a:cubicBezTo>
                  <a:cubicBezTo>
                    <a:pt x="56" y="46"/>
                    <a:pt x="47" y="56"/>
                    <a:pt x="40" y="68"/>
                  </a:cubicBezTo>
                  <a:cubicBezTo>
                    <a:pt x="34" y="80"/>
                    <a:pt x="31" y="94"/>
                    <a:pt x="31" y="109"/>
                  </a:cubicBezTo>
                  <a:cubicBezTo>
                    <a:pt x="31" y="126"/>
                    <a:pt x="34" y="140"/>
                    <a:pt x="41" y="152"/>
                  </a:cubicBezTo>
                  <a:cubicBezTo>
                    <a:pt x="48" y="164"/>
                    <a:pt x="58" y="174"/>
                    <a:pt x="70" y="180"/>
                  </a:cubicBezTo>
                  <a:cubicBezTo>
                    <a:pt x="82" y="187"/>
                    <a:pt x="95" y="190"/>
                    <a:pt x="111" y="190"/>
                  </a:cubicBezTo>
                  <a:close/>
                  <a:moveTo>
                    <a:pt x="115" y="50"/>
                  </a:moveTo>
                  <a:cubicBezTo>
                    <a:pt x="124" y="50"/>
                    <a:pt x="131" y="51"/>
                    <a:pt x="139" y="54"/>
                  </a:cubicBezTo>
                  <a:cubicBezTo>
                    <a:pt x="146" y="56"/>
                    <a:pt x="152" y="59"/>
                    <a:pt x="156" y="63"/>
                  </a:cubicBezTo>
                  <a:cubicBezTo>
                    <a:pt x="145" y="85"/>
                    <a:pt x="145" y="85"/>
                    <a:pt x="145" y="85"/>
                  </a:cubicBezTo>
                  <a:cubicBezTo>
                    <a:pt x="137" y="79"/>
                    <a:pt x="128" y="76"/>
                    <a:pt x="117" y="76"/>
                  </a:cubicBezTo>
                  <a:cubicBezTo>
                    <a:pt x="107" y="76"/>
                    <a:pt x="99" y="79"/>
                    <a:pt x="93" y="85"/>
                  </a:cubicBezTo>
                  <a:cubicBezTo>
                    <a:pt x="87" y="91"/>
                    <a:pt x="84" y="100"/>
                    <a:pt x="84" y="110"/>
                  </a:cubicBezTo>
                  <a:cubicBezTo>
                    <a:pt x="84" y="120"/>
                    <a:pt x="87" y="128"/>
                    <a:pt x="93" y="134"/>
                  </a:cubicBezTo>
                  <a:cubicBezTo>
                    <a:pt x="99" y="140"/>
                    <a:pt x="107" y="143"/>
                    <a:pt x="117" y="143"/>
                  </a:cubicBezTo>
                  <a:cubicBezTo>
                    <a:pt x="129" y="143"/>
                    <a:pt x="138" y="139"/>
                    <a:pt x="146" y="132"/>
                  </a:cubicBezTo>
                  <a:cubicBezTo>
                    <a:pt x="158" y="153"/>
                    <a:pt x="158" y="153"/>
                    <a:pt x="158" y="153"/>
                  </a:cubicBezTo>
                  <a:cubicBezTo>
                    <a:pt x="153" y="158"/>
                    <a:pt x="147" y="162"/>
                    <a:pt x="140" y="165"/>
                  </a:cubicBezTo>
                  <a:cubicBezTo>
                    <a:pt x="132" y="168"/>
                    <a:pt x="124" y="169"/>
                    <a:pt x="115" y="169"/>
                  </a:cubicBezTo>
                  <a:cubicBezTo>
                    <a:pt x="97" y="169"/>
                    <a:pt x="82" y="164"/>
                    <a:pt x="71" y="153"/>
                  </a:cubicBezTo>
                  <a:cubicBezTo>
                    <a:pt x="60" y="142"/>
                    <a:pt x="54" y="128"/>
                    <a:pt x="54" y="111"/>
                  </a:cubicBezTo>
                  <a:cubicBezTo>
                    <a:pt x="54" y="93"/>
                    <a:pt x="60" y="78"/>
                    <a:pt x="71" y="67"/>
                  </a:cubicBezTo>
                  <a:cubicBezTo>
                    <a:pt x="82" y="56"/>
                    <a:pt x="97" y="50"/>
                    <a:pt x="115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0" name="Freeform 17"/>
            <p:cNvSpPr>
              <a:spLocks noEditPoints="1"/>
            </p:cNvSpPr>
            <p:nvPr userDrawn="1"/>
          </p:nvSpPr>
          <p:spPr bwMode="gray">
            <a:xfrm>
              <a:off x="957263" y="5237163"/>
              <a:ext cx="773112" cy="782637"/>
            </a:xfrm>
            <a:custGeom>
              <a:avLst/>
              <a:gdLst>
                <a:gd name="T0" fmla="*/ 305 w 487"/>
                <a:gd name="T1" fmla="*/ 0 h 493"/>
                <a:gd name="T2" fmla="*/ 487 w 487"/>
                <a:gd name="T3" fmla="*/ 493 h 493"/>
                <a:gd name="T4" fmla="*/ 369 w 487"/>
                <a:gd name="T5" fmla="*/ 493 h 493"/>
                <a:gd name="T6" fmla="*/ 336 w 487"/>
                <a:gd name="T7" fmla="*/ 390 h 493"/>
                <a:gd name="T8" fmla="*/ 151 w 487"/>
                <a:gd name="T9" fmla="*/ 390 h 493"/>
                <a:gd name="T10" fmla="*/ 118 w 487"/>
                <a:gd name="T11" fmla="*/ 493 h 493"/>
                <a:gd name="T12" fmla="*/ 0 w 487"/>
                <a:gd name="T13" fmla="*/ 493 h 493"/>
                <a:gd name="T14" fmla="*/ 184 w 487"/>
                <a:gd name="T15" fmla="*/ 0 h 493"/>
                <a:gd name="T16" fmla="*/ 305 w 487"/>
                <a:gd name="T17" fmla="*/ 0 h 493"/>
                <a:gd name="T18" fmla="*/ 180 w 487"/>
                <a:gd name="T19" fmla="*/ 300 h 493"/>
                <a:gd name="T20" fmla="*/ 307 w 487"/>
                <a:gd name="T21" fmla="*/ 300 h 493"/>
                <a:gd name="T22" fmla="*/ 243 w 487"/>
                <a:gd name="T23" fmla="*/ 104 h 493"/>
                <a:gd name="T24" fmla="*/ 180 w 487"/>
                <a:gd name="T25" fmla="*/ 30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7" h="493">
                  <a:moveTo>
                    <a:pt x="305" y="0"/>
                  </a:moveTo>
                  <a:lnTo>
                    <a:pt x="487" y="493"/>
                  </a:lnTo>
                  <a:lnTo>
                    <a:pt x="369" y="493"/>
                  </a:lnTo>
                  <a:lnTo>
                    <a:pt x="336" y="390"/>
                  </a:lnTo>
                  <a:lnTo>
                    <a:pt x="151" y="390"/>
                  </a:lnTo>
                  <a:lnTo>
                    <a:pt x="118" y="493"/>
                  </a:lnTo>
                  <a:lnTo>
                    <a:pt x="0" y="493"/>
                  </a:lnTo>
                  <a:lnTo>
                    <a:pt x="184" y="0"/>
                  </a:lnTo>
                  <a:lnTo>
                    <a:pt x="305" y="0"/>
                  </a:lnTo>
                  <a:close/>
                  <a:moveTo>
                    <a:pt x="180" y="300"/>
                  </a:moveTo>
                  <a:lnTo>
                    <a:pt x="307" y="300"/>
                  </a:lnTo>
                  <a:lnTo>
                    <a:pt x="243" y="104"/>
                  </a:lnTo>
                  <a:lnTo>
                    <a:pt x="18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1" name="Freeform 18"/>
            <p:cNvSpPr>
              <a:spLocks noEditPoints="1"/>
            </p:cNvSpPr>
            <p:nvPr userDrawn="1"/>
          </p:nvSpPr>
          <p:spPr bwMode="gray">
            <a:xfrm>
              <a:off x="1819275" y="5237163"/>
              <a:ext cx="622300" cy="782637"/>
            </a:xfrm>
            <a:custGeom>
              <a:avLst/>
              <a:gdLst>
                <a:gd name="T0" fmla="*/ 0 w 166"/>
                <a:gd name="T1" fmla="*/ 0 h 209"/>
                <a:gd name="T2" fmla="*/ 82 w 166"/>
                <a:gd name="T3" fmla="*/ 0 h 209"/>
                <a:gd name="T4" fmla="*/ 132 w 166"/>
                <a:gd name="T5" fmla="*/ 15 h 209"/>
                <a:gd name="T6" fmla="*/ 150 w 166"/>
                <a:gd name="T7" fmla="*/ 53 h 209"/>
                <a:gd name="T8" fmla="*/ 128 w 166"/>
                <a:gd name="T9" fmla="*/ 94 h 209"/>
                <a:gd name="T10" fmla="*/ 166 w 166"/>
                <a:gd name="T11" fmla="*/ 146 h 209"/>
                <a:gd name="T12" fmla="*/ 146 w 166"/>
                <a:gd name="T13" fmla="*/ 192 h 209"/>
                <a:gd name="T14" fmla="*/ 86 w 166"/>
                <a:gd name="T15" fmla="*/ 209 h 209"/>
                <a:gd name="T16" fmla="*/ 0 w 166"/>
                <a:gd name="T17" fmla="*/ 209 h 209"/>
                <a:gd name="T18" fmla="*/ 0 w 166"/>
                <a:gd name="T19" fmla="*/ 0 h 209"/>
                <a:gd name="T20" fmla="*/ 78 w 166"/>
                <a:gd name="T21" fmla="*/ 81 h 209"/>
                <a:gd name="T22" fmla="*/ 99 w 166"/>
                <a:gd name="T23" fmla="*/ 75 h 209"/>
                <a:gd name="T24" fmla="*/ 106 w 166"/>
                <a:gd name="T25" fmla="*/ 59 h 209"/>
                <a:gd name="T26" fmla="*/ 99 w 166"/>
                <a:gd name="T27" fmla="*/ 42 h 209"/>
                <a:gd name="T28" fmla="*/ 79 w 166"/>
                <a:gd name="T29" fmla="*/ 37 h 209"/>
                <a:gd name="T30" fmla="*/ 46 w 166"/>
                <a:gd name="T31" fmla="*/ 37 h 209"/>
                <a:gd name="T32" fmla="*/ 46 w 166"/>
                <a:gd name="T33" fmla="*/ 81 h 209"/>
                <a:gd name="T34" fmla="*/ 78 w 166"/>
                <a:gd name="T35" fmla="*/ 81 h 209"/>
                <a:gd name="T36" fmla="*/ 84 w 166"/>
                <a:gd name="T37" fmla="*/ 172 h 209"/>
                <a:gd name="T38" fmla="*/ 111 w 166"/>
                <a:gd name="T39" fmla="*/ 165 h 209"/>
                <a:gd name="T40" fmla="*/ 120 w 166"/>
                <a:gd name="T41" fmla="*/ 145 h 209"/>
                <a:gd name="T42" fmla="*/ 111 w 166"/>
                <a:gd name="T43" fmla="*/ 124 h 209"/>
                <a:gd name="T44" fmla="*/ 85 w 166"/>
                <a:gd name="T45" fmla="*/ 117 h 209"/>
                <a:gd name="T46" fmla="*/ 46 w 166"/>
                <a:gd name="T47" fmla="*/ 117 h 209"/>
                <a:gd name="T48" fmla="*/ 46 w 166"/>
                <a:gd name="T49" fmla="*/ 172 h 209"/>
                <a:gd name="T50" fmla="*/ 84 w 166"/>
                <a:gd name="T51" fmla="*/ 172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6" h="209">
                  <a:moveTo>
                    <a:pt x="0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103" y="0"/>
                    <a:pt x="119" y="5"/>
                    <a:pt x="132" y="15"/>
                  </a:cubicBezTo>
                  <a:cubicBezTo>
                    <a:pt x="144" y="24"/>
                    <a:pt x="150" y="37"/>
                    <a:pt x="150" y="53"/>
                  </a:cubicBezTo>
                  <a:cubicBezTo>
                    <a:pt x="150" y="71"/>
                    <a:pt x="143" y="84"/>
                    <a:pt x="128" y="94"/>
                  </a:cubicBezTo>
                  <a:cubicBezTo>
                    <a:pt x="154" y="103"/>
                    <a:pt x="166" y="120"/>
                    <a:pt x="166" y="146"/>
                  </a:cubicBezTo>
                  <a:cubicBezTo>
                    <a:pt x="166" y="166"/>
                    <a:pt x="160" y="182"/>
                    <a:pt x="146" y="192"/>
                  </a:cubicBezTo>
                  <a:cubicBezTo>
                    <a:pt x="132" y="203"/>
                    <a:pt x="112" y="209"/>
                    <a:pt x="86" y="209"/>
                  </a:cubicBezTo>
                  <a:cubicBezTo>
                    <a:pt x="0" y="209"/>
                    <a:pt x="0" y="209"/>
                    <a:pt x="0" y="209"/>
                  </a:cubicBezTo>
                  <a:lnTo>
                    <a:pt x="0" y="0"/>
                  </a:lnTo>
                  <a:close/>
                  <a:moveTo>
                    <a:pt x="78" y="81"/>
                  </a:moveTo>
                  <a:cubicBezTo>
                    <a:pt x="87" y="81"/>
                    <a:pt x="94" y="79"/>
                    <a:pt x="99" y="75"/>
                  </a:cubicBezTo>
                  <a:cubicBezTo>
                    <a:pt x="104" y="71"/>
                    <a:pt x="106" y="66"/>
                    <a:pt x="106" y="59"/>
                  </a:cubicBezTo>
                  <a:cubicBezTo>
                    <a:pt x="106" y="52"/>
                    <a:pt x="104" y="46"/>
                    <a:pt x="99" y="42"/>
                  </a:cubicBezTo>
                  <a:cubicBezTo>
                    <a:pt x="94" y="38"/>
                    <a:pt x="87" y="37"/>
                    <a:pt x="79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81"/>
                    <a:pt x="46" y="81"/>
                    <a:pt x="46" y="81"/>
                  </a:cubicBezTo>
                  <a:lnTo>
                    <a:pt x="78" y="81"/>
                  </a:lnTo>
                  <a:close/>
                  <a:moveTo>
                    <a:pt x="84" y="172"/>
                  </a:moveTo>
                  <a:cubicBezTo>
                    <a:pt x="96" y="172"/>
                    <a:pt x="105" y="169"/>
                    <a:pt x="111" y="165"/>
                  </a:cubicBezTo>
                  <a:cubicBezTo>
                    <a:pt x="117" y="160"/>
                    <a:pt x="120" y="154"/>
                    <a:pt x="120" y="145"/>
                  </a:cubicBezTo>
                  <a:cubicBezTo>
                    <a:pt x="120" y="136"/>
                    <a:pt x="117" y="129"/>
                    <a:pt x="111" y="124"/>
                  </a:cubicBezTo>
                  <a:cubicBezTo>
                    <a:pt x="105" y="119"/>
                    <a:pt x="96" y="117"/>
                    <a:pt x="85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6" y="172"/>
                    <a:pt x="46" y="172"/>
                    <a:pt x="46" y="172"/>
                  </a:cubicBezTo>
                  <a:lnTo>
                    <a:pt x="84" y="1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2" name="Freeform 19"/>
            <p:cNvSpPr>
              <a:spLocks noEditPoints="1"/>
            </p:cNvSpPr>
            <p:nvPr userDrawn="1"/>
          </p:nvSpPr>
          <p:spPr bwMode="gray">
            <a:xfrm>
              <a:off x="2573338" y="5237163"/>
              <a:ext cx="627062" cy="782637"/>
            </a:xfrm>
            <a:custGeom>
              <a:avLst/>
              <a:gdLst>
                <a:gd name="T0" fmla="*/ 0 w 167"/>
                <a:gd name="T1" fmla="*/ 0 h 209"/>
                <a:gd name="T2" fmla="*/ 82 w 167"/>
                <a:gd name="T3" fmla="*/ 0 h 209"/>
                <a:gd name="T4" fmla="*/ 132 w 167"/>
                <a:gd name="T5" fmla="*/ 15 h 209"/>
                <a:gd name="T6" fmla="*/ 150 w 167"/>
                <a:gd name="T7" fmla="*/ 53 h 209"/>
                <a:gd name="T8" fmla="*/ 128 w 167"/>
                <a:gd name="T9" fmla="*/ 94 h 209"/>
                <a:gd name="T10" fmla="*/ 167 w 167"/>
                <a:gd name="T11" fmla="*/ 146 h 209"/>
                <a:gd name="T12" fmla="*/ 146 w 167"/>
                <a:gd name="T13" fmla="*/ 192 h 209"/>
                <a:gd name="T14" fmla="*/ 86 w 167"/>
                <a:gd name="T15" fmla="*/ 209 h 209"/>
                <a:gd name="T16" fmla="*/ 0 w 167"/>
                <a:gd name="T17" fmla="*/ 209 h 209"/>
                <a:gd name="T18" fmla="*/ 0 w 167"/>
                <a:gd name="T19" fmla="*/ 0 h 209"/>
                <a:gd name="T20" fmla="*/ 79 w 167"/>
                <a:gd name="T21" fmla="*/ 81 h 209"/>
                <a:gd name="T22" fmla="*/ 99 w 167"/>
                <a:gd name="T23" fmla="*/ 75 h 209"/>
                <a:gd name="T24" fmla="*/ 106 w 167"/>
                <a:gd name="T25" fmla="*/ 59 h 209"/>
                <a:gd name="T26" fmla="*/ 99 w 167"/>
                <a:gd name="T27" fmla="*/ 42 h 209"/>
                <a:gd name="T28" fmla="*/ 79 w 167"/>
                <a:gd name="T29" fmla="*/ 37 h 209"/>
                <a:gd name="T30" fmla="*/ 46 w 167"/>
                <a:gd name="T31" fmla="*/ 37 h 209"/>
                <a:gd name="T32" fmla="*/ 46 w 167"/>
                <a:gd name="T33" fmla="*/ 81 h 209"/>
                <a:gd name="T34" fmla="*/ 79 w 167"/>
                <a:gd name="T35" fmla="*/ 81 h 209"/>
                <a:gd name="T36" fmla="*/ 84 w 167"/>
                <a:gd name="T37" fmla="*/ 172 h 209"/>
                <a:gd name="T38" fmla="*/ 111 w 167"/>
                <a:gd name="T39" fmla="*/ 165 h 209"/>
                <a:gd name="T40" fmla="*/ 121 w 167"/>
                <a:gd name="T41" fmla="*/ 145 h 209"/>
                <a:gd name="T42" fmla="*/ 111 w 167"/>
                <a:gd name="T43" fmla="*/ 124 h 209"/>
                <a:gd name="T44" fmla="*/ 85 w 167"/>
                <a:gd name="T45" fmla="*/ 117 h 209"/>
                <a:gd name="T46" fmla="*/ 46 w 167"/>
                <a:gd name="T47" fmla="*/ 117 h 209"/>
                <a:gd name="T48" fmla="*/ 46 w 167"/>
                <a:gd name="T49" fmla="*/ 172 h 209"/>
                <a:gd name="T50" fmla="*/ 84 w 167"/>
                <a:gd name="T51" fmla="*/ 172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7" h="209">
                  <a:moveTo>
                    <a:pt x="0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103" y="0"/>
                    <a:pt x="120" y="5"/>
                    <a:pt x="132" y="15"/>
                  </a:cubicBezTo>
                  <a:cubicBezTo>
                    <a:pt x="144" y="24"/>
                    <a:pt x="150" y="37"/>
                    <a:pt x="150" y="53"/>
                  </a:cubicBezTo>
                  <a:cubicBezTo>
                    <a:pt x="150" y="71"/>
                    <a:pt x="143" y="84"/>
                    <a:pt x="128" y="94"/>
                  </a:cubicBezTo>
                  <a:cubicBezTo>
                    <a:pt x="154" y="103"/>
                    <a:pt x="167" y="120"/>
                    <a:pt x="167" y="146"/>
                  </a:cubicBezTo>
                  <a:cubicBezTo>
                    <a:pt x="167" y="166"/>
                    <a:pt x="160" y="182"/>
                    <a:pt x="146" y="192"/>
                  </a:cubicBezTo>
                  <a:cubicBezTo>
                    <a:pt x="132" y="203"/>
                    <a:pt x="112" y="209"/>
                    <a:pt x="86" y="209"/>
                  </a:cubicBezTo>
                  <a:cubicBezTo>
                    <a:pt x="0" y="209"/>
                    <a:pt x="0" y="209"/>
                    <a:pt x="0" y="209"/>
                  </a:cubicBezTo>
                  <a:lnTo>
                    <a:pt x="0" y="0"/>
                  </a:lnTo>
                  <a:close/>
                  <a:moveTo>
                    <a:pt x="79" y="81"/>
                  </a:moveTo>
                  <a:cubicBezTo>
                    <a:pt x="87" y="81"/>
                    <a:pt x="94" y="79"/>
                    <a:pt x="99" y="75"/>
                  </a:cubicBezTo>
                  <a:cubicBezTo>
                    <a:pt x="104" y="71"/>
                    <a:pt x="106" y="66"/>
                    <a:pt x="106" y="59"/>
                  </a:cubicBezTo>
                  <a:cubicBezTo>
                    <a:pt x="106" y="52"/>
                    <a:pt x="104" y="46"/>
                    <a:pt x="99" y="42"/>
                  </a:cubicBezTo>
                  <a:cubicBezTo>
                    <a:pt x="94" y="38"/>
                    <a:pt x="88" y="37"/>
                    <a:pt x="79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81"/>
                    <a:pt x="46" y="81"/>
                    <a:pt x="46" y="81"/>
                  </a:cubicBezTo>
                  <a:lnTo>
                    <a:pt x="79" y="81"/>
                  </a:lnTo>
                  <a:close/>
                  <a:moveTo>
                    <a:pt x="84" y="172"/>
                  </a:moveTo>
                  <a:cubicBezTo>
                    <a:pt x="96" y="172"/>
                    <a:pt x="105" y="169"/>
                    <a:pt x="111" y="165"/>
                  </a:cubicBezTo>
                  <a:cubicBezTo>
                    <a:pt x="118" y="160"/>
                    <a:pt x="121" y="154"/>
                    <a:pt x="121" y="145"/>
                  </a:cubicBezTo>
                  <a:cubicBezTo>
                    <a:pt x="121" y="136"/>
                    <a:pt x="117" y="129"/>
                    <a:pt x="111" y="124"/>
                  </a:cubicBezTo>
                  <a:cubicBezTo>
                    <a:pt x="105" y="119"/>
                    <a:pt x="96" y="117"/>
                    <a:pt x="85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6" y="172"/>
                    <a:pt x="46" y="172"/>
                    <a:pt x="46" y="172"/>
                  </a:cubicBezTo>
                  <a:lnTo>
                    <a:pt x="84" y="1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pic>
        <p:nvPicPr>
          <p:cNvPr id="16" name="Picture 19"/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45664" y="6393976"/>
            <a:ext cx="507600" cy="194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2401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0" r:id="rId2"/>
    <p:sldLayoutId id="2147483652" r:id="rId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491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91" rtl="0" eaLnBrk="1" latinLnBrk="0" hangingPunct="1">
        <a:spcBef>
          <a:spcPts val="6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180018" indent="-180018" algn="l" defTabSz="914491" rtl="0" eaLnBrk="1" latinLnBrk="0" hangingPunct="1">
        <a:spcBef>
          <a:spcPts val="600"/>
        </a:spcBef>
        <a:buFont typeface="ABBvoiceOffice" panose="020D0603020503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36" indent="-180018" algn="l" defTabSz="914491" rtl="0" eaLnBrk="1" latinLnBrk="0" hangingPunct="1"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36" indent="-180018" algn="l" defTabSz="914491" rtl="0" eaLnBrk="1" latinLnBrk="0" hangingPunct="1"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36" indent="-180018" algn="l" defTabSz="914491" rtl="0" eaLnBrk="1" latinLnBrk="0" hangingPunct="1"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360036" indent="-180018" algn="l" defTabSz="914491" rtl="0" eaLnBrk="1" latinLnBrk="0" hangingPunct="1"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360036" indent="-180018" algn="l" defTabSz="914491" rtl="0" eaLnBrk="1" latinLnBrk="0" hangingPunct="1"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60036" indent="-180018" algn="l" defTabSz="914491" rtl="0" eaLnBrk="1" latinLnBrk="0" hangingPunct="1"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36" indent="-180018" algn="l" defTabSz="914491" rtl="0" eaLnBrk="1" latinLnBrk="0" hangingPunct="1"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46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91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737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983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229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474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720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966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218" userDrawn="1">
          <p15:clr>
            <a:srgbClr val="F26B43"/>
          </p15:clr>
        </p15:guide>
        <p15:guide id="2" pos="7469" userDrawn="1">
          <p15:clr>
            <a:srgbClr val="F26B43"/>
          </p15:clr>
        </p15:guide>
        <p15:guide id="3" pos="212" userDrawn="1">
          <p15:clr>
            <a:srgbClr val="F26B43"/>
          </p15:clr>
        </p15:guide>
        <p15:guide id="4" orient="horz" pos="3726" userDrawn="1">
          <p15:clr>
            <a:srgbClr val="F26B43"/>
          </p15:clr>
        </p15:guide>
        <p15:guide id="5" pos="3840" userDrawn="1">
          <p15:clr>
            <a:srgbClr val="F26B43"/>
          </p15:clr>
        </p15:guide>
        <p15:guide id="6" orient="horz" pos="247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6"/>
          </p:nvPr>
        </p:nvSpPr>
        <p:spPr bwMode="gray">
          <a:xfrm>
            <a:off x="9810300" y="466113"/>
            <a:ext cx="1925158" cy="258716"/>
          </a:xfrm>
          <a:solidFill>
            <a:schemeClr val="bg2"/>
          </a:solidFill>
        </p:spPr>
        <p:txBody>
          <a:bodyPr/>
          <a:lstStyle/>
          <a:p>
            <a:r>
              <a:rPr lang="en-US" dirty="0">
                <a:latin typeface="Verdana" charset="0"/>
                <a:ea typeface="Verdana" charset="0"/>
                <a:cs typeface="Verdana" charset="0"/>
              </a:rPr>
              <a:t>APPLICATION TEMPLATE</a:t>
            </a:r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 bwMode="gray">
          <a:xfrm>
            <a:off x="340519" y="5497951"/>
            <a:ext cx="10112148" cy="504000"/>
          </a:xfrm>
        </p:spPr>
        <p:txBody>
          <a:bodyPr/>
          <a:lstStyle/>
          <a:p>
            <a:r>
              <a:rPr lang="en-US" sz="2800" dirty="0">
                <a:latin typeface="ABBvoice" panose="020D0603020503020204" pitchFamily="34" charset="0"/>
                <a:ea typeface="ABBvoice" panose="020D0603020503020204" pitchFamily="34" charset="0"/>
                <a:cs typeface="ABBvoice" panose="020D0603020503020204" pitchFamily="34" charset="0"/>
              </a:rPr>
              <a:t>Your company name</a:t>
            </a:r>
            <a:br>
              <a:rPr lang="en-US" sz="2800" dirty="0">
                <a:latin typeface="ABBvoice" panose="020D0603020503020204" pitchFamily="34" charset="0"/>
                <a:ea typeface="ABBvoice" panose="020D0603020503020204" pitchFamily="34" charset="0"/>
                <a:cs typeface="ABBvoice" panose="020D0603020503020204" pitchFamily="34" charset="0"/>
              </a:rPr>
            </a:br>
            <a:r>
              <a:rPr lang="en-US" sz="2800" b="0" dirty="0">
                <a:latin typeface="ABBvoice" panose="020D0603020503020204" pitchFamily="34" charset="0"/>
                <a:ea typeface="ABBvoice" panose="020D0603020503020204" pitchFamily="34" charset="0"/>
                <a:cs typeface="ABBvoice" panose="020D0603020503020204" pitchFamily="34" charset="0"/>
              </a:rPr>
              <a:t>Applying for “challenge name”</a:t>
            </a:r>
          </a:p>
        </p:txBody>
      </p:sp>
    </p:spTree>
    <p:extLst>
      <p:ext uri="{BB962C8B-B14F-4D97-AF65-F5344CB8AC3E}">
        <p14:creationId xmlns:p14="http://schemas.microsoft.com/office/powerpoint/2010/main" val="4099974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E4D1893-7CAE-44F9-8318-D62393636D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Verdana" charset="0"/>
                <a:ea typeface="Verdana" charset="0"/>
                <a:cs typeface="Verdana" charset="0"/>
              </a:rPr>
              <a:t>1. </a:t>
            </a:r>
            <a:r>
              <a:rPr lang="sv-SE" dirty="0">
                <a:latin typeface="Verdana" charset="0"/>
                <a:ea typeface="Verdana" charset="0"/>
                <a:cs typeface="Verdana" charset="0"/>
              </a:rPr>
              <a:t>General information </a:t>
            </a:r>
            <a:r>
              <a:rPr lang="sv-SE" dirty="0" err="1">
                <a:latin typeface="Verdana" charset="0"/>
                <a:ea typeface="Verdana" charset="0"/>
                <a:cs typeface="Verdana" charset="0"/>
              </a:rPr>
              <a:t>about</a:t>
            </a:r>
            <a:r>
              <a:rPr lang="sv-SE" dirty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sv-SE" dirty="0" err="1">
                <a:latin typeface="Verdana" charset="0"/>
                <a:ea typeface="Verdana" charset="0"/>
                <a:cs typeface="Verdana" charset="0"/>
              </a:rPr>
              <a:t>your</a:t>
            </a:r>
            <a:r>
              <a:rPr lang="sv-SE" dirty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sv-SE" dirty="0" err="1">
                <a:latin typeface="Verdana" charset="0"/>
                <a:ea typeface="Verdana" charset="0"/>
                <a:cs typeface="Verdana" charset="0"/>
              </a:rPr>
              <a:t>company</a:t>
            </a:r>
            <a:endParaRPr lang="en-GB" dirty="0"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844BF6-66EB-4F04-9122-61BFCF2C8B46}"/>
              </a:ext>
            </a:extLst>
          </p:cNvPr>
          <p:cNvSpPr>
            <a:spLocks noGrp="1"/>
          </p:cNvSpPr>
          <p:nvPr>
            <p:ph type="dt" sz="half" idx="18"/>
          </p:nvPr>
        </p:nvSpPr>
        <p:spPr>
          <a:xfrm>
            <a:off x="332367" y="6489341"/>
            <a:ext cx="1465747" cy="118192"/>
          </a:xfrm>
        </p:spPr>
        <p:txBody>
          <a:bodyPr/>
          <a:lstStyle/>
          <a:p>
            <a:fld id="{FFAB2352-921F-4DD8-A99A-A1474F6943FF}" type="datetime4">
              <a:rPr lang="en-US" smtClean="0">
                <a:latin typeface="Verdana" charset="0"/>
                <a:ea typeface="Verdana" charset="0"/>
                <a:cs typeface="Verdana" charset="0"/>
              </a:rPr>
              <a:t>May 14, 2024</a:t>
            </a:fld>
            <a:endParaRPr lang="en-US" dirty="0"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25F9FB-736A-4DED-98FB-79F4F03575E1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r>
              <a:rPr lang="en-US" dirty="0">
                <a:latin typeface="Verdana" charset="0"/>
                <a:ea typeface="Verdana" charset="0"/>
                <a:cs typeface="Verdana" charset="0"/>
              </a:rPr>
              <a:t>Slide </a:t>
            </a:r>
            <a:fld id="{619F89D8-7AE3-494A-97F3-03D680869632}" type="slidenum">
              <a:rPr lang="en-US" smtClean="0">
                <a:latin typeface="Verdana" charset="0"/>
                <a:ea typeface="Verdana" charset="0"/>
                <a:cs typeface="Verdana" charset="0"/>
              </a:rPr>
              <a:pPr/>
              <a:t>2</a:t>
            </a:fld>
            <a:endParaRPr lang="en-US" dirty="0"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pPr marL="465768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Company Name:	</a:t>
            </a:r>
          </a:p>
          <a:p>
            <a:pPr marL="465768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Number of Employees:	</a:t>
            </a:r>
          </a:p>
          <a:p>
            <a:pPr marL="465768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Country:		</a:t>
            </a:r>
          </a:p>
          <a:p>
            <a:pPr marL="465768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Contact person:	</a:t>
            </a:r>
          </a:p>
          <a:p>
            <a:pPr marL="465768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Link to web page:	</a:t>
            </a:r>
          </a:p>
        </p:txBody>
      </p:sp>
    </p:spTree>
    <p:extLst>
      <p:ext uri="{BB962C8B-B14F-4D97-AF65-F5344CB8AC3E}">
        <p14:creationId xmlns:p14="http://schemas.microsoft.com/office/powerpoint/2010/main" val="996402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E4D1893-7CAE-44F9-8318-D62393636D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>
                <a:latin typeface="Verdana" charset="0"/>
                <a:ea typeface="Verdana" charset="0"/>
                <a:cs typeface="Verdana" charset="0"/>
              </a:rPr>
              <a:t>2. Technology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844BF6-66EB-4F04-9122-61BFCF2C8B46}"/>
              </a:ext>
            </a:extLst>
          </p:cNvPr>
          <p:cNvSpPr>
            <a:spLocks noGrp="1"/>
          </p:cNvSpPr>
          <p:nvPr>
            <p:ph type="dt" sz="half" idx="18"/>
          </p:nvPr>
        </p:nvSpPr>
        <p:spPr>
          <a:xfrm>
            <a:off x="332367" y="6489341"/>
            <a:ext cx="1465747" cy="158184"/>
          </a:xfrm>
        </p:spPr>
        <p:txBody>
          <a:bodyPr/>
          <a:lstStyle/>
          <a:p>
            <a:fld id="{FFAB2352-921F-4DD8-A99A-A1474F6943FF}" type="datetime4">
              <a:rPr lang="en-US" smtClean="0">
                <a:latin typeface="Verdana" charset="0"/>
                <a:ea typeface="Verdana" charset="0"/>
                <a:cs typeface="Verdana" charset="0"/>
              </a:rPr>
              <a:t>May 14, 2024</a:t>
            </a:fld>
            <a:endParaRPr lang="en-US" dirty="0"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25F9FB-736A-4DED-98FB-79F4F03575E1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r>
              <a:rPr lang="en-US" dirty="0">
                <a:latin typeface="Verdana" charset="0"/>
                <a:ea typeface="Verdana" charset="0"/>
                <a:cs typeface="Verdana" charset="0"/>
              </a:rPr>
              <a:t>Slide </a:t>
            </a:r>
            <a:fld id="{619F89D8-7AE3-494A-97F3-03D680869632}" type="slidenum">
              <a:rPr lang="en-US" smtClean="0">
                <a:latin typeface="Verdana" charset="0"/>
                <a:ea typeface="Verdana" charset="0"/>
                <a:cs typeface="Verdana" charset="0"/>
              </a:rPr>
              <a:pPr/>
              <a:t>3</a:t>
            </a:fld>
            <a:endParaRPr lang="en-US" dirty="0"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r>
              <a:rPr lang="en-US" dirty="0">
                <a:latin typeface="Verdana" charset="0"/>
                <a:ea typeface="Verdana" charset="0"/>
                <a:cs typeface="Verdana" charset="0"/>
              </a:rPr>
              <a:t>On this slide, briefly introduce your technology, emphasizing its unique features, use cases, and application areas. </a:t>
            </a:r>
            <a:br>
              <a:rPr lang="en-US" dirty="0">
                <a:latin typeface="Verdana" charset="0"/>
                <a:ea typeface="Verdana" charset="0"/>
                <a:cs typeface="Verdana" charset="0"/>
              </a:rPr>
            </a:br>
            <a:r>
              <a:rPr lang="en-US" dirty="0">
                <a:latin typeface="Verdana" charset="0"/>
                <a:ea typeface="Verdana" charset="0"/>
                <a:cs typeface="Verdana" charset="0"/>
              </a:rPr>
              <a:t>Feel free to include any descriptive images or photos.</a:t>
            </a:r>
          </a:p>
          <a:p>
            <a:r>
              <a:rPr lang="en-GB" dirty="0">
                <a:solidFill>
                  <a:srgbClr val="FF0000"/>
                </a:solidFill>
                <a:latin typeface="Verdana" charset="0"/>
                <a:ea typeface="Verdana" charset="0"/>
              </a:rPr>
              <a:t>Please do not add any of your confidential company data in the application, as at this point there is not any NDA </a:t>
            </a:r>
          </a:p>
          <a:p>
            <a:r>
              <a:rPr lang="en-GB" dirty="0">
                <a:solidFill>
                  <a:srgbClr val="FF0000"/>
                </a:solidFill>
                <a:latin typeface="Verdana" charset="0"/>
                <a:ea typeface="Verdana" charset="0"/>
              </a:rPr>
              <a:t>(Non-Disclosure Agreement) signed. </a:t>
            </a:r>
            <a:endParaRPr lang="en-SE" dirty="0">
              <a:solidFill>
                <a:srgbClr val="FF0000"/>
              </a:solidFill>
              <a:latin typeface="Verdana" charset="0"/>
              <a:ea typeface="Verdana" charset="0"/>
            </a:endParaRPr>
          </a:p>
          <a:p>
            <a:endParaRPr lang="en-US" i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C0CAA00-34A2-889D-BD8B-8F4CA8045DF8}"/>
              </a:ext>
            </a:extLst>
          </p:cNvPr>
          <p:cNvSpPr txBox="1"/>
          <p:nvPr/>
        </p:nvSpPr>
        <p:spPr bwMode="gray">
          <a:xfrm>
            <a:off x="346899" y="5676606"/>
            <a:ext cx="11512734" cy="586994"/>
          </a:xfrm>
          <a:prstGeom prst="rect">
            <a:avLst/>
          </a:prstGeom>
          <a:noFill/>
        </p:spPr>
        <p:txBody>
          <a:bodyPr wrap="square" lIns="72000" tIns="72000" rIns="72000" bIns="72000" rtlCol="0">
            <a:noAutofit/>
          </a:bodyPr>
          <a:lstStyle/>
          <a:p>
            <a:pPr algn="ctr"/>
            <a:endParaRPr lang="en-SE" sz="1200" dirty="0" err="1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537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E4D1893-7CAE-44F9-8318-D62393636D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>
                <a:latin typeface="Verdana" charset="0"/>
                <a:ea typeface="Verdana" charset="0"/>
                <a:cs typeface="Verdana" charset="0"/>
              </a:rPr>
              <a:t>3. </a:t>
            </a:r>
            <a:r>
              <a:rPr lang="sv-SE" dirty="0" err="1">
                <a:latin typeface="Verdana" charset="0"/>
                <a:ea typeface="Verdana" charset="0"/>
                <a:cs typeface="Verdana" charset="0"/>
              </a:rPr>
              <a:t>Your</a:t>
            </a:r>
            <a:r>
              <a:rPr lang="sv-SE" dirty="0">
                <a:latin typeface="Verdana" charset="0"/>
                <a:ea typeface="Verdana" charset="0"/>
                <a:cs typeface="Verdana" charset="0"/>
              </a:rPr>
              <a:t> solution to </a:t>
            </a:r>
            <a:r>
              <a:rPr lang="sv-SE" dirty="0" err="1">
                <a:latin typeface="Verdana" charset="0"/>
                <a:ea typeface="Verdana" charset="0"/>
                <a:cs typeface="Verdana" charset="0"/>
              </a:rPr>
              <a:t>our</a:t>
            </a:r>
            <a:r>
              <a:rPr lang="sv-SE" dirty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sv-SE" dirty="0" err="1">
                <a:latin typeface="Verdana" charset="0"/>
                <a:ea typeface="Verdana" charset="0"/>
                <a:cs typeface="Verdana" charset="0"/>
              </a:rPr>
              <a:t>challenge</a:t>
            </a:r>
            <a:endParaRPr lang="en-GB" dirty="0"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844BF6-66EB-4F04-9122-61BFCF2C8B46}"/>
              </a:ext>
            </a:extLst>
          </p:cNvPr>
          <p:cNvSpPr>
            <a:spLocks noGrp="1"/>
          </p:cNvSpPr>
          <p:nvPr>
            <p:ph type="dt" sz="half" idx="18"/>
          </p:nvPr>
        </p:nvSpPr>
        <p:spPr>
          <a:xfrm>
            <a:off x="332367" y="6489341"/>
            <a:ext cx="1369111" cy="118192"/>
          </a:xfrm>
        </p:spPr>
        <p:txBody>
          <a:bodyPr/>
          <a:lstStyle/>
          <a:p>
            <a:fld id="{FFAB2352-921F-4DD8-A99A-A1474F6943FF}" type="datetime4">
              <a:rPr lang="en-US" smtClean="0">
                <a:latin typeface="Verdana" charset="0"/>
                <a:ea typeface="Verdana" charset="0"/>
                <a:cs typeface="Verdana" charset="0"/>
              </a:rPr>
              <a:t>May 14, 2024</a:t>
            </a:fld>
            <a:endParaRPr lang="en-US" dirty="0"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25F9FB-736A-4DED-98FB-79F4F03575E1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r>
              <a:rPr lang="en-US" dirty="0">
                <a:latin typeface="Verdana" charset="0"/>
                <a:ea typeface="Verdana" charset="0"/>
                <a:cs typeface="Verdana" charset="0"/>
              </a:rPr>
              <a:t>Slide </a:t>
            </a:r>
            <a:fld id="{619F89D8-7AE3-494A-97F3-03D680869632}" type="slidenum">
              <a:rPr lang="en-US" smtClean="0">
                <a:latin typeface="Verdana" charset="0"/>
                <a:ea typeface="Verdana" charset="0"/>
                <a:cs typeface="Verdana" charset="0"/>
              </a:rPr>
              <a:pPr/>
              <a:t>4</a:t>
            </a:fld>
            <a:endParaRPr lang="en-US" dirty="0"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r>
              <a:rPr lang="en-US" dirty="0">
                <a:latin typeface="Verdana" charset="0"/>
                <a:ea typeface="Verdana" charset="0"/>
              </a:rPr>
              <a:t>Regarding this slide, please </a:t>
            </a:r>
            <a:r>
              <a:rPr lang="en-US" dirty="0">
                <a:latin typeface="Verdana" charset="0"/>
                <a:ea typeface="Verdana" charset="0"/>
                <a:cs typeface="Verdana" charset="0"/>
              </a:rPr>
              <a:t>briefly elaborate on how your technology could be a solution to ABB's challenge. </a:t>
            </a:r>
            <a:br>
              <a:rPr lang="en-US" dirty="0">
                <a:latin typeface="Verdana" charset="0"/>
                <a:ea typeface="Verdana" charset="0"/>
                <a:cs typeface="Verdana" charset="0"/>
              </a:rPr>
            </a:br>
            <a:r>
              <a:rPr lang="en-US" dirty="0">
                <a:latin typeface="Verdana" charset="0"/>
                <a:ea typeface="Verdana" charset="0"/>
                <a:cs typeface="Verdana" charset="0"/>
              </a:rPr>
              <a:t>You are also encouraged to include a descriptive picture or photo to enhance your explanation.</a:t>
            </a:r>
          </a:p>
          <a:p>
            <a:r>
              <a:rPr lang="en-US" dirty="0">
                <a:solidFill>
                  <a:srgbClr val="FF0000"/>
                </a:solidFill>
                <a:latin typeface="Verdana" charset="0"/>
                <a:ea typeface="Verdana" charset="0"/>
              </a:rPr>
              <a:t>Please do not add any of your confidential company data in the application, as at this point there is not any NDA </a:t>
            </a:r>
          </a:p>
          <a:p>
            <a:r>
              <a:rPr lang="en-US" dirty="0">
                <a:solidFill>
                  <a:srgbClr val="FF0000"/>
                </a:solidFill>
                <a:latin typeface="Verdana" charset="0"/>
                <a:ea typeface="Verdana" charset="0"/>
              </a:rPr>
              <a:t>(Non-Disclosure Agreement) signed.</a:t>
            </a:r>
          </a:p>
        </p:txBody>
      </p:sp>
    </p:spTree>
    <p:extLst>
      <p:ext uri="{BB962C8B-B14F-4D97-AF65-F5344CB8AC3E}">
        <p14:creationId xmlns:p14="http://schemas.microsoft.com/office/powerpoint/2010/main" val="1496299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E4D1893-7CAE-44F9-8318-D62393636D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>
                <a:latin typeface="Verdana" charset="0"/>
                <a:ea typeface="Verdana" charset="0"/>
                <a:cs typeface="Verdana" charset="0"/>
              </a:rPr>
              <a:t>4. </a:t>
            </a:r>
            <a:r>
              <a:rPr lang="sv-SE" dirty="0" err="1">
                <a:latin typeface="Verdana" charset="0"/>
                <a:ea typeface="Verdana" charset="0"/>
                <a:cs typeface="Verdana" charset="0"/>
              </a:rPr>
              <a:t>Complementary</a:t>
            </a:r>
            <a:r>
              <a:rPr lang="sv-SE" dirty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sv-SE" dirty="0" err="1">
                <a:latin typeface="Verdana" charset="0"/>
                <a:ea typeface="Verdana" charset="0"/>
                <a:cs typeface="Verdana" charset="0"/>
              </a:rPr>
              <a:t>slides</a:t>
            </a:r>
            <a:r>
              <a:rPr lang="sv-SE" dirty="0">
                <a:latin typeface="Verdana" charset="0"/>
                <a:ea typeface="Verdana" charset="0"/>
                <a:cs typeface="Verdana" charset="0"/>
              </a:rPr>
              <a:t> (</a:t>
            </a:r>
            <a:r>
              <a:rPr lang="sv-SE" dirty="0" err="1">
                <a:latin typeface="Verdana" charset="0"/>
                <a:ea typeface="Verdana" charset="0"/>
                <a:cs typeface="Verdana" charset="0"/>
              </a:rPr>
              <a:t>if</a:t>
            </a:r>
            <a:r>
              <a:rPr lang="sv-SE" dirty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sv-SE" dirty="0" err="1">
                <a:latin typeface="Verdana" charset="0"/>
                <a:ea typeface="Verdana" charset="0"/>
                <a:cs typeface="Verdana" charset="0"/>
              </a:rPr>
              <a:t>any</a:t>
            </a:r>
            <a:r>
              <a:rPr lang="sv-SE" dirty="0">
                <a:latin typeface="Verdana" charset="0"/>
                <a:ea typeface="Verdana" charset="0"/>
                <a:cs typeface="Verdana" charset="0"/>
              </a:rPr>
              <a:t>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844BF6-66EB-4F04-9122-61BFCF2C8B46}"/>
              </a:ext>
            </a:extLst>
          </p:cNvPr>
          <p:cNvSpPr>
            <a:spLocks noGrp="1"/>
          </p:cNvSpPr>
          <p:nvPr>
            <p:ph type="dt" sz="half" idx="18"/>
          </p:nvPr>
        </p:nvSpPr>
        <p:spPr>
          <a:xfrm>
            <a:off x="332367" y="6489341"/>
            <a:ext cx="1465747" cy="118192"/>
          </a:xfrm>
        </p:spPr>
        <p:txBody>
          <a:bodyPr/>
          <a:lstStyle/>
          <a:p>
            <a:fld id="{FFAB2352-921F-4DD8-A99A-A1474F6943FF}" type="datetime4">
              <a:rPr lang="en-US" smtClean="0">
                <a:latin typeface="Verdana" charset="0"/>
                <a:ea typeface="Verdana" charset="0"/>
                <a:cs typeface="Verdana" charset="0"/>
              </a:rPr>
              <a:t>May 14, 2024</a:t>
            </a:fld>
            <a:endParaRPr lang="en-US" dirty="0"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25F9FB-736A-4DED-98FB-79F4F03575E1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r>
              <a:rPr lang="en-US" dirty="0">
                <a:latin typeface="Verdana" charset="0"/>
                <a:ea typeface="Verdana" charset="0"/>
                <a:cs typeface="Verdana" charset="0"/>
              </a:rPr>
              <a:t>Slide </a:t>
            </a:r>
            <a:fld id="{619F89D8-7AE3-494A-97F3-03D680869632}" type="slidenum">
              <a:rPr lang="en-US" smtClean="0">
                <a:latin typeface="Verdana" charset="0"/>
                <a:ea typeface="Verdana" charset="0"/>
                <a:cs typeface="Verdana" charset="0"/>
              </a:rPr>
              <a:pPr/>
              <a:t>5</a:t>
            </a:fld>
            <a:endParaRPr lang="en-US" dirty="0"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r>
              <a:rPr lang="en-US" dirty="0">
                <a:latin typeface="Verdana" charset="0"/>
                <a:ea typeface="Verdana" charset="0"/>
                <a:cs typeface="Verdana" charset="0"/>
              </a:rPr>
              <a:t>This slide is available for any additional information you believe enhances your chances of selection. </a:t>
            </a:r>
            <a:br>
              <a:rPr lang="en-US" dirty="0">
                <a:latin typeface="Verdana" charset="0"/>
                <a:ea typeface="Verdana" charset="0"/>
                <a:cs typeface="Verdana" charset="0"/>
              </a:rPr>
            </a:br>
            <a:r>
              <a:rPr lang="en-US" dirty="0">
                <a:latin typeface="Verdana" charset="0"/>
                <a:ea typeface="Verdana" charset="0"/>
                <a:cs typeface="Verdana" charset="0"/>
              </a:rPr>
              <a:t>Use it to present details that don't fit into the other slides but are crucial for showcasing your strengths.</a:t>
            </a:r>
            <a:br>
              <a:rPr lang="en-US" dirty="0">
                <a:latin typeface="Verdana" charset="0"/>
                <a:ea typeface="Verdana" charset="0"/>
                <a:cs typeface="Verdana" charset="0"/>
              </a:rPr>
            </a:br>
            <a:br>
              <a:rPr lang="en-US" dirty="0">
                <a:latin typeface="Verdana" charset="0"/>
                <a:ea typeface="Verdana" charset="0"/>
                <a:cs typeface="Verdana" charset="0"/>
              </a:rPr>
            </a:br>
            <a:r>
              <a:rPr lang="en-GB" dirty="0">
                <a:solidFill>
                  <a:srgbClr val="FF0000"/>
                </a:solidFill>
                <a:latin typeface="Verdana" charset="0"/>
                <a:ea typeface="Verdana" charset="0"/>
              </a:rPr>
              <a:t>Please do not add any of your confidential company data in the application, as at this point there is not any NDA </a:t>
            </a:r>
          </a:p>
          <a:p>
            <a:r>
              <a:rPr lang="en-GB" dirty="0">
                <a:solidFill>
                  <a:srgbClr val="FF0000"/>
                </a:solidFill>
                <a:latin typeface="Verdana" charset="0"/>
                <a:ea typeface="Verdana" charset="0"/>
              </a:rPr>
              <a:t>(Non-Disclosure Agreement) signed. </a:t>
            </a:r>
            <a:endParaRPr lang="en-SE" dirty="0">
              <a:solidFill>
                <a:srgbClr val="FF0000"/>
              </a:solidFill>
              <a:latin typeface="Verdana" charset="0"/>
              <a:ea typeface="Verdana" charset="0"/>
            </a:endParaRPr>
          </a:p>
          <a:p>
            <a:endParaRPr lang="en-US" dirty="0">
              <a:solidFill>
                <a:srgbClr val="FF0000"/>
              </a:solidFill>
              <a:latin typeface="Verdana" charset="0"/>
              <a:ea typeface="Verdana" charset="0"/>
            </a:endParaRPr>
          </a:p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F8206E2-A438-7B44-F35E-028DF68CCD47}"/>
              </a:ext>
            </a:extLst>
          </p:cNvPr>
          <p:cNvSpPr txBox="1"/>
          <p:nvPr/>
        </p:nvSpPr>
        <p:spPr bwMode="gray">
          <a:xfrm>
            <a:off x="346899" y="5676606"/>
            <a:ext cx="11512734" cy="586994"/>
          </a:xfrm>
          <a:prstGeom prst="rect">
            <a:avLst/>
          </a:prstGeom>
          <a:noFill/>
        </p:spPr>
        <p:txBody>
          <a:bodyPr wrap="square" lIns="72000" tIns="72000" rIns="72000" bIns="72000" rtlCol="0">
            <a:noAutofit/>
          </a:bodyPr>
          <a:lstStyle/>
          <a:p>
            <a:pPr algn="ctr"/>
            <a:endParaRPr lang="en-SE" sz="1200" dirty="0" err="1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9393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154AAD2-0FA1-40C3-BDB9-1741228A7DD6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70479A72-920A-415B-8469-E7772A79C549}" type="datetime4">
              <a:rPr lang="en-US" smtClean="0"/>
              <a:t>May 14, 2024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AC3271-A931-471E-A9DC-A2357A91E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619F89D8-7AE3-494A-97F3-03D680869632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9956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ABB Master">
  <a:themeElements>
    <a:clrScheme name="Custom 2">
      <a:dk1>
        <a:srgbClr val="000000"/>
      </a:dk1>
      <a:lt1>
        <a:srgbClr val="FFFFFF"/>
      </a:lt1>
      <a:dk2>
        <a:srgbClr val="D90000"/>
      </a:dk2>
      <a:lt2>
        <a:srgbClr val="FF000F"/>
      </a:lt2>
      <a:accent1>
        <a:srgbClr val="262626"/>
      </a:accent1>
      <a:accent2>
        <a:srgbClr val="6E6E6E"/>
      </a:accent2>
      <a:accent3>
        <a:srgbClr val="A9A9A9"/>
      </a:accent3>
      <a:accent4>
        <a:srgbClr val="D2D2D2"/>
      </a:accent4>
      <a:accent5>
        <a:srgbClr val="F0F0F0"/>
      </a:accent5>
      <a:accent6>
        <a:srgbClr val="FAFAFA"/>
      </a:accent6>
      <a:hlink>
        <a:srgbClr val="D90000"/>
      </a:hlink>
      <a:folHlink>
        <a:srgbClr val="FF000F"/>
      </a:folHlink>
    </a:clrScheme>
    <a:fontScheme name="ABBvoice">
      <a:majorFont>
        <a:latin typeface="ABBvoice"/>
        <a:ea typeface="ABBvoice"/>
        <a:cs typeface="ABBvoice"/>
      </a:majorFont>
      <a:minorFont>
        <a:latin typeface="ABBvoice"/>
        <a:ea typeface="ABBvoice"/>
        <a:cs typeface="ABBvoice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tx2"/>
        </a:solidFill>
        <a:ln>
          <a:noFill/>
        </a:ln>
      </a:spPr>
      <a:bodyPr rtlCol="0" anchor="ctr"/>
      <a:lstStyle>
        <a:defPPr algn="ctr">
          <a:defRPr sz="14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 bwMode="gray"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</a:spPr>
      <a:bodyPr wrap="square" lIns="72000" tIns="72000" rIns="72000" bIns="72000" rtlCol="0">
        <a:noAutofit/>
      </a:bodyPr>
      <a:lstStyle>
        <a:defPPr>
          <a:defRPr sz="1400" dirty="0" err="1" smtClean="0"/>
        </a:defPPr>
      </a:lstStyle>
    </a:txDef>
  </a:objectDefaults>
  <a:extraClrSchemeLst/>
  <a:custClrLst>
    <a:custClr name="Blue">
      <a:srgbClr val="004C97"/>
    </a:custClr>
    <a:custClr name="Green">
      <a:srgbClr val="007A33"/>
    </a:custClr>
    <a:custClr name="Yellow">
      <a:srgbClr val="FFD100"/>
    </a:custClr>
    <a:custClr name="Red Grey">
      <a:srgbClr val="817275"/>
    </a:custClr>
    <a:custClr name="Green Grey">
      <a:srgbClr val="6B7173"/>
    </a:custClr>
    <a:custClr name="Blue Grey">
      <a:srgbClr val="5B6F80"/>
    </a:custClr>
    <a:custClr name="Violet Grey">
      <a:srgbClr val="78838E"/>
    </a:custClr>
  </a:custClrLst>
  <a:extLst>
    <a:ext uri="{05A4C25C-085E-4340-85A3-A5531E510DB2}">
      <thm15:themeFamily xmlns:thm15="http://schemas.microsoft.com/office/thememl/2012/main" name="Presentation4" id="{AB123FCC-75BF-413D-9ADE-5DE1BC5101C9}" vid="{30A3DC37-1BE1-4015-B67A-9AB1D23BAC10}"/>
    </a:ext>
  </a:extLst>
</a:theme>
</file>

<file path=ppt/theme/theme2.xml><?xml version="1.0" encoding="utf-8"?>
<a:theme xmlns:a="http://schemas.openxmlformats.org/drawingml/2006/main" name="Office Theme">
  <a:themeElements>
    <a:clrScheme name="ABB">
      <a:dk1>
        <a:srgbClr val="000000"/>
      </a:dk1>
      <a:lt1>
        <a:srgbClr val="FFFFFF"/>
      </a:lt1>
      <a:dk2>
        <a:srgbClr val="D90000"/>
      </a:dk2>
      <a:lt2>
        <a:srgbClr val="FF000F"/>
      </a:lt2>
      <a:accent1>
        <a:srgbClr val="1E1E1E"/>
      </a:accent1>
      <a:accent2>
        <a:srgbClr val="3C3C3C"/>
      </a:accent2>
      <a:accent3>
        <a:srgbClr val="6E6E6E"/>
      </a:accent3>
      <a:accent4>
        <a:srgbClr val="A0A0A0"/>
      </a:accent4>
      <a:accent5>
        <a:srgbClr val="D2D2D2"/>
      </a:accent5>
      <a:accent6>
        <a:srgbClr val="F0F0F0"/>
      </a:accent6>
      <a:hlink>
        <a:srgbClr val="D90000"/>
      </a:hlink>
      <a:folHlink>
        <a:srgbClr val="FF000F"/>
      </a:folHlink>
    </a:clrScheme>
    <a:fontScheme name="ABBvoiceOffice">
      <a:majorFont>
        <a:latin typeface="ABBvoiceOffice"/>
        <a:ea typeface="ABBvoiceOffice"/>
        <a:cs typeface="ABBvoiceOffice"/>
      </a:majorFont>
      <a:minorFont>
        <a:latin typeface="ABBvoiceOffice"/>
        <a:ea typeface="ABBvoiceOffice"/>
        <a:cs typeface="ABBvoiceOffice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ABB">
      <a:dk1>
        <a:srgbClr val="000000"/>
      </a:dk1>
      <a:lt1>
        <a:srgbClr val="FFFFFF"/>
      </a:lt1>
      <a:dk2>
        <a:srgbClr val="D90000"/>
      </a:dk2>
      <a:lt2>
        <a:srgbClr val="FF000F"/>
      </a:lt2>
      <a:accent1>
        <a:srgbClr val="1E1E1E"/>
      </a:accent1>
      <a:accent2>
        <a:srgbClr val="3C3C3C"/>
      </a:accent2>
      <a:accent3>
        <a:srgbClr val="6E6E6E"/>
      </a:accent3>
      <a:accent4>
        <a:srgbClr val="A0A0A0"/>
      </a:accent4>
      <a:accent5>
        <a:srgbClr val="D2D2D2"/>
      </a:accent5>
      <a:accent6>
        <a:srgbClr val="F0F0F0"/>
      </a:accent6>
      <a:hlink>
        <a:srgbClr val="D90000"/>
      </a:hlink>
      <a:folHlink>
        <a:srgbClr val="FF000F"/>
      </a:folHlink>
    </a:clrScheme>
    <a:fontScheme name="ABBvoiceOffice">
      <a:majorFont>
        <a:latin typeface="ABBvoiceOffice"/>
        <a:ea typeface="ABBvoiceOffice"/>
        <a:cs typeface="ABBvoiceOffice"/>
      </a:majorFont>
      <a:minorFont>
        <a:latin typeface="ABBvoiceOffice"/>
        <a:ea typeface="ABBvoiceOffice"/>
        <a:cs typeface="ABBvoiceOffice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ubject_x0020_category xmlns="89e383c7-bfd5-4458-afb8-6f3a21b80ebc">
      <Value>Agreement</Value>
    </Subject_x0020_category>
    <TaxCatchAll xmlns="71d29222-2c5f-45ad-9aa5-4c2d15fddbe9"/>
    <Comments xmlns="89e383c7-bfd5-4458-afb8-6f3a21b80ebc" xsi:nil="true"/>
    <Event_x0020_name xmlns="89e383c7-bfd5-4458-afb8-6f3a21b80ebc"/>
    <pbf7bf51a4754c709fe7d92c4627a045 xmlns="89e383c7-bfd5-4458-afb8-6f3a21b80ebc">
      <Terms xmlns="http://schemas.microsoft.com/office/infopath/2007/PartnerControls"/>
    </pbf7bf51a4754c709fe7d92c4627a045>
    <Area xmlns="89e383c7-bfd5-4458-afb8-6f3a21b80ebc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F0A2E0A89F75F4A8028FBAA115A1E88" ma:contentTypeVersion="24" ma:contentTypeDescription="Create a new document." ma:contentTypeScope="" ma:versionID="b4119b254f5de8bcfe27751202aae9fb">
  <xsd:schema xmlns:xsd="http://www.w3.org/2001/XMLSchema" xmlns:xs="http://www.w3.org/2001/XMLSchema" xmlns:p="http://schemas.microsoft.com/office/2006/metadata/properties" xmlns:ns2="89e383c7-bfd5-4458-afb8-6f3a21b80ebc" xmlns:ns3="71d29222-2c5f-45ad-9aa5-4c2d15fddbe9" xmlns:ns4="e7a3436d-1d85-4ca2-99c7-0a53943566bc" targetNamespace="http://schemas.microsoft.com/office/2006/metadata/properties" ma:root="true" ma:fieldsID="12fb69624cd413ee6b11128f91019792" ns2:_="" ns3:_="" ns4:_="">
    <xsd:import namespace="89e383c7-bfd5-4458-afb8-6f3a21b80ebc"/>
    <xsd:import namespace="71d29222-2c5f-45ad-9aa5-4c2d15fddbe9"/>
    <xsd:import namespace="e7a3436d-1d85-4ca2-99c7-0a53943566bc"/>
    <xsd:element name="properties">
      <xsd:complexType>
        <xsd:sequence>
          <xsd:element name="documentManagement">
            <xsd:complexType>
              <xsd:all>
                <xsd:element ref="ns2:pbf7bf51a4754c709fe7d92c4627a045" minOccurs="0"/>
                <xsd:element ref="ns3:TaxCatchAll" minOccurs="0"/>
                <xsd:element ref="ns4:SharedWithUsers" minOccurs="0"/>
                <xsd:element ref="ns4:SharedWithDetails" minOccurs="0"/>
                <xsd:element ref="ns2:Comments" minOccurs="0"/>
                <xsd:element ref="ns4:LastSharedByUser" minOccurs="0"/>
                <xsd:element ref="ns4:LastSharedByTime" minOccurs="0"/>
                <xsd:element ref="ns2:Area" minOccurs="0"/>
                <xsd:element ref="ns2:Event_x0020_name" minOccurs="0"/>
                <xsd:element ref="ns2:MediaServiceMetadata" minOccurs="0"/>
                <xsd:element ref="ns2:MediaServiceFastMetadata" minOccurs="0"/>
                <xsd:element ref="ns2:Subject_x0020_category" minOccurs="0"/>
                <xsd:element ref="ns2:MediaServiceAutoTag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e383c7-bfd5-4458-afb8-6f3a21b80ebc" elementFormDefault="qualified">
    <xsd:import namespace="http://schemas.microsoft.com/office/2006/documentManagement/types"/>
    <xsd:import namespace="http://schemas.microsoft.com/office/infopath/2007/PartnerControls"/>
    <xsd:element name="pbf7bf51a4754c709fe7d92c4627a045" ma:index="9" nillable="true" ma:taxonomy="true" ma:internalName="pbf7bf51a4754c709fe7d92c4627a045" ma:taxonomyFieldName="Keywords" ma:displayName="Keywords" ma:default="" ma:fieldId="{9bf7bf51-a475-4c70-9fe7-d92c4627a045}" ma:sspId="13e722c5-bebe-4801-a6ac-67aa35eba088" ma:termSetId="4139b223-16a7-4d87-bab8-05e7b93bdd5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omments" ma:index="13" nillable="true" ma:displayName="Comments" ma:internalName="Comments">
      <xsd:simpleType>
        <xsd:restriction base="dms:Note">
          <xsd:maxLength value="255"/>
        </xsd:restriction>
      </xsd:simpleType>
    </xsd:element>
    <xsd:element name="Area" ma:index="16" nillable="true" ma:displayName="Area" ma:list="{2f2ced22-b47a-4c24-88ee-1d0b51b4c127}" ma:internalName="Area" ma:showField="Titl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Event_x0020_name" ma:index="17" nillable="true" ma:displayName="Event name" ma:internalName="Event_x0020_nam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Scaling together"/>
                    <xsd:enumeration value="SME2GO"/>
                    <xsd:enumeration value="CT Mgr Meeting Apr 19 2017"/>
                    <xsd:enumeration value="CTO visit Apr 26 2017"/>
                    <xsd:enumeration value="Open house Apr 26 2017"/>
                    <xsd:enumeration value="Open house June 2017"/>
                  </xsd:restriction>
                </xsd:simpleType>
              </xsd:element>
            </xsd:sequence>
          </xsd:extension>
        </xsd:complexContent>
      </xsd:complexType>
    </xsd:element>
    <xsd:element name="MediaServiceMetadata" ma:index="1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Subject_x0020_category" ma:index="20" nillable="true" ma:displayName="Subject category" ma:default="Agreement" ma:internalName="Subject_x0020_category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Agreement"/>
                    <xsd:enumeration value="Board meetings"/>
                    <xsd:enumeration value="Events"/>
                    <xsd:enumeration value="Finance"/>
                    <xsd:enumeration value="HR"/>
                    <xsd:enumeration value="IS"/>
                    <xsd:enumeration value="Laboratories"/>
                    <xsd:enumeration value="Presentation"/>
                    <xsd:enumeration value="Review Board"/>
                    <xsd:enumeration value="Templates"/>
                    <xsd:enumeration value="Training"/>
                    <xsd:enumeration value="Venture Capital"/>
                  </xsd:restriction>
                </xsd:simpleType>
              </xsd:element>
            </xsd:sequence>
          </xsd:extension>
        </xsd:complexContent>
      </xsd:complexType>
    </xsd:element>
    <xsd:element name="MediaServiceAutoTags" ma:index="21" nillable="true" ma:displayName="Tags" ma:internalName="MediaServiceAutoTags" ma:readOnly="true">
      <xsd:simpleType>
        <xsd:restriction base="dms:Text"/>
      </xsd:simpleType>
    </xsd:element>
    <xsd:element name="MediaServiceDateTaken" ma:index="22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2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4" nillable="true" ma:displayName="Location" ma:internalName="MediaServiceLocation" ma:readOnly="true">
      <xsd:simpleType>
        <xsd:restriction base="dms:Text"/>
      </xsd:simpleType>
    </xsd:element>
    <xsd:element name="MediaServiceGenerationTime" ma:index="2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2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d29222-2c5f-45ad-9aa5-4c2d15fddbe9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005e34dc-50b4-4586-96d9-b97c59fa27a7}" ma:internalName="TaxCatchAll" ma:showField="CatchAllData" ma:web="e7a3436d-1d85-4ca2-99c7-0a53943566b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a3436d-1d85-4ca2-99c7-0a53943566bc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4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5" nillable="true" ma:displayName="Last Shared By Time" ma:description="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8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2B65300-05EE-48AE-955F-E661A6FA24D7}">
  <ds:schemaRefs>
    <ds:schemaRef ds:uri="http://schemas.openxmlformats.org/package/2006/metadata/core-properties"/>
    <ds:schemaRef ds:uri="e7a3436d-1d85-4ca2-99c7-0a53943566bc"/>
    <ds:schemaRef ds:uri="http://schemas.microsoft.com/office/2006/documentManagement/types"/>
    <ds:schemaRef ds:uri="http://schemas.microsoft.com/office/infopath/2007/PartnerControls"/>
    <ds:schemaRef ds:uri="89e383c7-bfd5-4458-afb8-6f3a21b80ebc"/>
    <ds:schemaRef ds:uri="http://purl.org/dc/elements/1.1/"/>
    <ds:schemaRef ds:uri="http://schemas.microsoft.com/office/2006/metadata/properties"/>
    <ds:schemaRef ds:uri="http://purl.org/dc/terms/"/>
    <ds:schemaRef ds:uri="71d29222-2c5f-45ad-9aa5-4c2d15fddbe9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758A0ED4-56F2-432C-A091-56A535E9D9D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48521FE-72C3-4C36-AD19-4578C35AF0B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e383c7-bfd5-4458-afb8-6f3a21b80ebc"/>
    <ds:schemaRef ds:uri="71d29222-2c5f-45ad-9aa5-4c2d15fddbe9"/>
    <ds:schemaRef ds:uri="e7a3436d-1d85-4ca2-99c7-0a53943566b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ABB PowerPoint Template 16by9</Template>
  <TotalTime>2143</TotalTime>
  <Words>275</Words>
  <Application>Microsoft Macintosh PowerPoint</Application>
  <PresentationFormat>Widescreen</PresentationFormat>
  <Paragraphs>35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ABBvoice</vt:lpstr>
      <vt:lpstr>ABBvoiceOffice</vt:lpstr>
      <vt:lpstr>Arial</vt:lpstr>
      <vt:lpstr>Verdana</vt:lpstr>
      <vt:lpstr>ABB Master</vt:lpstr>
      <vt:lpstr>Your company name Applying for “challenge name”</vt:lpstr>
      <vt:lpstr>1. General information about your company</vt:lpstr>
      <vt:lpstr>2. Technology</vt:lpstr>
      <vt:lpstr>3. Your solution to our challenge</vt:lpstr>
      <vt:lpstr>4. Complementary slides (if any)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Malin Carlstrom</dc:creator>
  <cp:lastModifiedBy>Mathias Winbladh</cp:lastModifiedBy>
  <cp:revision>41</cp:revision>
  <dcterms:created xsi:type="dcterms:W3CDTF">2018-04-10T07:40:33Z</dcterms:created>
  <dcterms:modified xsi:type="dcterms:W3CDTF">2024-05-14T05:23:45Z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0x0101004F0A2E0A89F75F4A8028FBAA115A1E88</vt:lpwstr>
  </property>
</Properties>
</file>