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64" r:id="rId3"/>
    <p:sldId id="265" r:id="rId4"/>
    <p:sldId id="266" r:id="rId5"/>
    <p:sldId id="267" r:id="rId6"/>
    <p:sldId id="260" r:id="rId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B8681-1EBB-CE45-9D61-FC39D060A25C}" type="datetimeFigureOut">
              <a:rPr lang="en-SE" smtClean="0"/>
              <a:t>2023-07-04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5828-C22C-3542-BD02-37B974C5D19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354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4E69C-C28A-4BE6-BE89-71D8FB2035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7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2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4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1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6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F858E6-EDCE-0D66-F45A-6DB15A4CE4A9}"/>
              </a:ext>
            </a:extLst>
          </p:cNvPr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July 4, 2023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7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>
          <p15:clr>
            <a:srgbClr val="F26B43"/>
          </p15:clr>
        </p15:guide>
        <p15:guide id="2" pos="7469">
          <p15:clr>
            <a:srgbClr val="F26B43"/>
          </p15:clr>
        </p15:guide>
        <p15:guide id="3" pos="212">
          <p15:clr>
            <a:srgbClr val="F26B43"/>
          </p15:clr>
        </p15:guide>
        <p15:guide id="4" orient="horz" pos="3726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9810300" y="466113"/>
            <a:ext cx="1925158" cy="258716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APPLICATION TEMPLATE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>
          <a:xfrm>
            <a:off x="340518" y="5411454"/>
            <a:ext cx="11521967" cy="504000"/>
          </a:xfrm>
        </p:spPr>
        <p:txBody>
          <a:bodyPr/>
          <a:lstStyle/>
          <a:p>
            <a:r>
              <a:rPr lang="en-US" sz="2800" dirty="0">
                <a:ea typeface="ABBvoice" panose="020D0603020503020204" pitchFamily="34" charset="0"/>
                <a:cs typeface="ABBvoice" panose="020D0603020503020204" pitchFamily="34" charset="0"/>
              </a:rPr>
              <a:t>Your company name</a:t>
            </a:r>
            <a:br>
              <a:rPr lang="en-US" sz="2800" dirty="0">
                <a:ea typeface="ABBvoice" panose="020D0603020503020204" pitchFamily="34" charset="0"/>
                <a:cs typeface="ABBvoice" panose="020D0603020503020204" pitchFamily="34" charset="0"/>
              </a:rPr>
            </a:br>
            <a:r>
              <a:rPr lang="en-US" sz="1600" b="0" dirty="0">
                <a:latin typeface="+mn-lt"/>
                <a:ea typeface="ABBvoice" panose="020D0603020503020204" pitchFamily="34" charset="0"/>
                <a:cs typeface="ABBvoice" panose="020D0603020503020204" pitchFamily="34" charset="0"/>
              </a:rPr>
              <a:t>ABB Motion NEMA Motors </a:t>
            </a:r>
            <a:r>
              <a:rPr lang="en-US" sz="1600" b="0" dirty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Challenge – </a:t>
            </a:r>
            <a:r>
              <a:rPr lang="en-US" sz="1600" b="0" dirty="0">
                <a:solidFill>
                  <a:srgbClr val="000000"/>
                </a:solidFill>
                <a:effectLst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Innovative solutions for Thermal Management to achieve power density</a:t>
            </a:r>
            <a:endParaRPr lang="en-US" sz="1600" b="0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 bwMode="gray">
          <a:xfrm>
            <a:off x="949124" y="6212156"/>
            <a:ext cx="5266481" cy="280092"/>
          </a:xfrm>
        </p:spPr>
        <p:txBody>
          <a:bodyPr/>
          <a:lstStyle/>
          <a:p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Name of your company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1. 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General information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about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company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2352-921F-4DD8-A99A-A1474F6943FF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rPr>
              <a:t>Note: Mandatory template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Company Name: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of Employees: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 information / Contact person: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 to </a:t>
            </a:r>
            <a:r>
              <a:rPr lang="en-GB"/>
              <a:t>web page: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D5908-A9C8-2249-A8DF-0599DA382029}"/>
              </a:ext>
            </a:extLst>
          </p:cNvPr>
          <p:cNvSpPr txBox="1"/>
          <p:nvPr/>
        </p:nvSpPr>
        <p:spPr bwMode="gray">
          <a:xfrm>
            <a:off x="346899" y="5676606"/>
            <a:ext cx="11512734" cy="5869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F"/>
                </a:solidFill>
                <a:effectLst/>
                <a:uLnTx/>
                <a:uFillTx/>
                <a:latin typeface="ABBvoice"/>
                <a:ea typeface="ABBvoice"/>
                <a:cs typeface="ABBvoice"/>
              </a:rPr>
              <a:t>Please do not add any of your confidential company data in the application, as at this point there is not any NDA (Non-Disclosure Agreement) signed. </a:t>
            </a:r>
            <a:endParaRPr kumimoji="0" lang="en-SE" sz="1200" b="0" i="0" u="none" strike="noStrike" kern="1200" cap="none" spc="0" normalizeH="0" baseline="0" noProof="0" dirty="0" err="1">
              <a:ln>
                <a:noFill/>
              </a:ln>
              <a:solidFill>
                <a:srgbClr val="FF000F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</p:spTree>
    <p:extLst>
      <p:ext uri="{BB962C8B-B14F-4D97-AF65-F5344CB8AC3E}">
        <p14:creationId xmlns:p14="http://schemas.microsoft.com/office/powerpoint/2010/main" val="9964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2.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Technology</a:t>
            </a:r>
            <a:endParaRPr lang="sv-SE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581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2352-921F-4DD8-A99A-A1474F6943FF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solution to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challenge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369111" cy="1181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2352-921F-4DD8-A99A-A1474F6943FF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4.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Complementary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slides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2352-921F-4DD8-A99A-A1474F6943FF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79A72-920A-415B-8469-E7772A79C549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126</Words>
  <Application>Microsoft Macintosh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ABBvoiceOffice</vt:lpstr>
      <vt:lpstr>ABBvoice</vt:lpstr>
      <vt:lpstr>Arial</vt:lpstr>
      <vt:lpstr>Calibri</vt:lpstr>
      <vt:lpstr>Symbol</vt:lpstr>
      <vt:lpstr>Verdana</vt:lpstr>
      <vt:lpstr>ABB Master</vt:lpstr>
      <vt:lpstr>Your company name ABB Motion NEMA Motors Challenge – Innovative solutions for Thermal Management to achieve power density</vt:lpstr>
      <vt:lpstr>1. General information about your company</vt:lpstr>
      <vt:lpstr>2. Technology</vt:lpstr>
      <vt:lpstr>3. Your solution to our challenge</vt:lpstr>
      <vt:lpstr>4. Complementary slides (if any)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company name Applying for “challenge name”</dc:title>
  <dc:creator>Mathias Winbladh</dc:creator>
  <cp:lastModifiedBy>Mathias Winbladh</cp:lastModifiedBy>
  <cp:revision>4</cp:revision>
  <dcterms:created xsi:type="dcterms:W3CDTF">2023-07-04T14:37:07Z</dcterms:created>
  <dcterms:modified xsi:type="dcterms:W3CDTF">2023-07-04T15:12:00Z</dcterms:modified>
</cp:coreProperties>
</file>