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4" r:id="rId6"/>
    <p:sldId id="265" r:id="rId7"/>
    <p:sldId id="266" r:id="rId8"/>
    <p:sldId id="267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yl jasny 1 — Ak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3F8A54-F971-430D-9108-034FE38666EA}" styleName="ABB Default Table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0" cmpd="sng">
              <a:solidFill>
                <a:schemeClr val="dk1"/>
              </a:solidFill>
            </a:ln>
          </a:bottom>
          <a:insideH>
            <a:ln w="75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</a:tcStyle>
    </a:band2V>
    <a:la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hemeClr val="dk1"/>
        </a:fontRef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ff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tx2"/>
      </a:tcTxStyle>
      <a:tcStyle>
        <a:tcBdr>
          <a:bottom>
            <a:ln w="15000" cmpd="sng">
              <a:solidFill>
                <a:schemeClr val="dk1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 autoAdjust="0"/>
    <p:restoredTop sz="94694"/>
  </p:normalViewPr>
  <p:slideViewPr>
    <p:cSldViewPr snapToGrid="0" snapToObjects="1" showGuides="1">
      <p:cViewPr varScale="1">
        <p:scale>
          <a:sx n="110" d="100"/>
          <a:sy n="110" d="100"/>
        </p:scale>
        <p:origin x="18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38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gray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490A3-8906-4C15-BA06-29841194A30F}" type="datetimeFigureOut">
              <a:rPr lang="en-US" smtClean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6/13/23</a:t>
            </a:fld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gray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gray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BD733-F72C-4484-8056-9C6167F848BC}" type="slidenum">
              <a:rPr lang="en-US" smtClean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‹#›</a:t>
            </a:fld>
            <a:endParaRPr lang="en-US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11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gray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fld id="{7B9B1A6A-6BBE-4409-8C9E-DA0703379151}" type="datetimeFigureOut">
              <a:rPr lang="en-US" smtClean="0"/>
              <a:pPr/>
              <a:t>6/13/23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383822" y="685800"/>
            <a:ext cx="6096000" cy="3429000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383822" y="4343400"/>
            <a:ext cx="6090356" cy="41148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gray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gray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fld id="{3A94E69C-C28A-4BE6-BE89-71D8FB2035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85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1pPr>
    <a:lvl2pPr marL="180000" indent="-180000" algn="l" defTabSz="914400" rtl="0" eaLnBrk="1" latinLnBrk="0" hangingPunct="1">
      <a:buFont typeface="ABBvoiceOffice" panose="020D0603020503020204" pitchFamily="34" charset="0"/>
      <a:buChar char="–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2pPr>
    <a:lvl3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3pPr>
    <a:lvl4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4pPr>
    <a:lvl5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BBvoice" panose="020D0603020503020204" pitchFamily="34" charset="0"/>
        <a:ea typeface="ABBvoice" panose="020D0603020503020204" pitchFamily="34" charset="0"/>
        <a:cs typeface="ABBvoice" panose="020D0603020503020204" pitchFamily="34" charset="0"/>
      </a:defRPr>
    </a:lvl5pPr>
    <a:lvl6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0000" indent="-180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37465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E69C-C28A-4BE6-BE89-71D8FB2035F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2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: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 bwMode="gray">
          <a:xfrm>
            <a:off x="334963" y="365752"/>
            <a:ext cx="1528942" cy="23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900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 bwMode="gray">
          <a:xfrm>
            <a:off x="340519" y="5000633"/>
            <a:ext cx="10112937" cy="224432"/>
          </a:xfrm>
        </p:spPr>
        <p:txBody>
          <a:bodyPr lIns="0" tIns="0" rIns="0" bIns="0" anchor="b"/>
          <a:lstStyle>
            <a:lvl1pPr marL="1588" indent="0">
              <a:buFont typeface="Arial" panose="020B0604020202020204" pitchFamily="34" charset="0"/>
              <a:buNone/>
              <a:defRPr sz="1000" cap="all" baseline="0"/>
            </a:lvl1pPr>
            <a:lvl2pPr marL="1588" indent="0">
              <a:buNone/>
              <a:defRPr sz="1000" cap="all" baseline="0"/>
            </a:lvl2pPr>
            <a:lvl3pPr marL="1588" indent="0">
              <a:buNone/>
              <a:defRPr sz="1000" cap="all" baseline="0"/>
            </a:lvl3pPr>
            <a:lvl4pPr marL="1588" indent="0">
              <a:buNone/>
              <a:defRPr sz="1000" cap="all" baseline="0"/>
            </a:lvl4pPr>
            <a:lvl5pPr marL="1588" indent="0">
              <a:buNone/>
              <a:defRPr sz="1000" cap="all" baseline="0"/>
            </a:lvl5pPr>
            <a:lvl6pPr marL="1588" indent="0">
              <a:buNone/>
              <a:defRPr sz="1000" cap="all" baseline="0"/>
            </a:lvl6pPr>
            <a:lvl7pPr marL="1588" indent="0">
              <a:buNone/>
              <a:defRPr sz="1000" cap="all" baseline="0"/>
            </a:lvl7pPr>
            <a:lvl8pPr marL="1588" indent="0">
              <a:buNone/>
              <a:defRPr sz="1000" cap="all" baseline="0"/>
            </a:lvl8pPr>
            <a:lvl9pPr marL="1588" indent="0">
              <a:buNone/>
              <a:defRPr sz="1000" cap="all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40519" y="5205567"/>
            <a:ext cx="10112148" cy="504000"/>
          </a:xfrm>
        </p:spPr>
        <p:txBody>
          <a:bodyPr lIns="0" tIns="0" rIns="0" bIns="0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40520" y="5751514"/>
            <a:ext cx="10112147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 bwMode="gray">
          <a:xfrm>
            <a:off x="340519" y="6109996"/>
            <a:ext cx="10112937" cy="280092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  <a:lvl7pPr marL="0" indent="0">
              <a:buNone/>
              <a:defRPr/>
            </a:lvl7pPr>
            <a:lvl8pPr marL="0" indent="0">
              <a:buNone/>
              <a:defRPr/>
            </a:lvl8pPr>
            <a:lvl9pPr marL="0" indent="0">
              <a:buNone/>
              <a:defRPr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681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17488BFE-015E-452C-932B-DB979AC8F28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4139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368" y="1931192"/>
            <a:ext cx="11520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2367" y="2317637"/>
            <a:ext cx="11520000" cy="3594212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332368" y="223849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16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: Title (5) &amp; Content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D8D4DCBA-4C7A-4489-854D-9CAAB7BC53A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42716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gray">
          <a:xfrm>
            <a:off x="82100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2716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82100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9"/>
          </p:nvPr>
        </p:nvSpPr>
        <p:spPr bwMode="gray">
          <a:xfrm>
            <a:off x="3332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3332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 bwMode="gray">
          <a:xfrm>
            <a:off x="42716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 bwMode="gray">
          <a:xfrm>
            <a:off x="82100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Text Placeholder 11"/>
          <p:cNvSpPr>
            <a:spLocks noGrp="1"/>
          </p:cNvSpPr>
          <p:nvPr>
            <p:ph type="body" sz="quarter" idx="20"/>
          </p:nvPr>
        </p:nvSpPr>
        <p:spPr bwMode="gray">
          <a:xfrm>
            <a:off x="42716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1"/>
          </p:nvPr>
        </p:nvSpPr>
        <p:spPr bwMode="gray">
          <a:xfrm>
            <a:off x="82100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3" y="1931195"/>
            <a:ext cx="3643200" cy="180926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4271664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8210064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26"/>
          </p:nvPr>
        </p:nvSpPr>
        <p:spPr bwMode="gray">
          <a:xfrm>
            <a:off x="333263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4271664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8210064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0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: Title (6) &amp; Content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D8D4DCBA-4C7A-4489-854D-9CAAB7BC53A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4271796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9"/>
          </p:nvPr>
        </p:nvSpPr>
        <p:spPr bwMode="gray">
          <a:xfrm>
            <a:off x="333264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333264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 bwMode="gray">
          <a:xfrm>
            <a:off x="4271795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 bwMode="gray">
          <a:xfrm>
            <a:off x="8210327" y="4410680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Text Placeholder 11"/>
          <p:cNvSpPr>
            <a:spLocks noGrp="1"/>
          </p:cNvSpPr>
          <p:nvPr>
            <p:ph type="body" sz="quarter" idx="20"/>
          </p:nvPr>
        </p:nvSpPr>
        <p:spPr bwMode="gray">
          <a:xfrm>
            <a:off x="4271796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1"/>
          </p:nvPr>
        </p:nvSpPr>
        <p:spPr bwMode="gray">
          <a:xfrm>
            <a:off x="8210327" y="4103378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4271795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8210327" y="2317641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26"/>
          </p:nvPr>
        </p:nvSpPr>
        <p:spPr bwMode="gray">
          <a:xfrm>
            <a:off x="333264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4271796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8210327" y="4489826"/>
            <a:ext cx="3643200" cy="14228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: Title &amp; Content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C55A9BD9-4AB1-4514-A40D-3F4348B2CF77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1492" y="1931193"/>
            <a:ext cx="11520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2"/>
          <p:cNvSpPr>
            <a:spLocks noGrp="1"/>
          </p:cNvSpPr>
          <p:nvPr>
            <p:ph sz="quarter" idx="25"/>
          </p:nvPr>
        </p:nvSpPr>
        <p:spPr bwMode="gray">
          <a:xfrm>
            <a:off x="333264" y="2317637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2"/>
          <p:cNvSpPr>
            <a:spLocks noGrp="1"/>
          </p:cNvSpPr>
          <p:nvPr>
            <p:ph sz="quarter" idx="26"/>
          </p:nvPr>
        </p:nvSpPr>
        <p:spPr bwMode="gray">
          <a:xfrm>
            <a:off x="333264" y="4202644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2"/>
          <p:cNvSpPr>
            <a:spLocks noGrp="1"/>
          </p:cNvSpPr>
          <p:nvPr>
            <p:ph sz="quarter" idx="27"/>
          </p:nvPr>
        </p:nvSpPr>
        <p:spPr bwMode="gray">
          <a:xfrm>
            <a:off x="6163300" y="2317637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2"/>
          <p:cNvSpPr>
            <a:spLocks noGrp="1"/>
          </p:cNvSpPr>
          <p:nvPr>
            <p:ph sz="quarter" idx="28"/>
          </p:nvPr>
        </p:nvSpPr>
        <p:spPr bwMode="gray">
          <a:xfrm>
            <a:off x="6163300" y="4202644"/>
            <a:ext cx="1739026" cy="17100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8"/>
          </p:nvPr>
        </p:nvSpPr>
        <p:spPr bwMode="gray">
          <a:xfrm>
            <a:off x="2259472" y="2317637"/>
            <a:ext cx="3757689" cy="1710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2259472" y="4202644"/>
            <a:ext cx="3757689" cy="17100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8093952" y="2317637"/>
            <a:ext cx="3759312" cy="17100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8093952" y="4202644"/>
            <a:ext cx="3759312" cy="17100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4" name="Straight Connector 23"/>
          <p:cNvCxnSpPr/>
          <p:nvPr userDrawn="1"/>
        </p:nvCxnSpPr>
        <p:spPr bwMode="gray">
          <a:xfrm>
            <a:off x="332368" y="223849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 bwMode="gray">
          <a:xfrm>
            <a:off x="332368" y="4115141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92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: Title &amp; Content (8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EAB57985-67D2-4C2C-8135-28A8C8C9566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11520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2"/>
          <p:cNvSpPr>
            <a:spLocks noGrp="1"/>
          </p:cNvSpPr>
          <p:nvPr>
            <p:ph sz="quarter" idx="25"/>
          </p:nvPr>
        </p:nvSpPr>
        <p:spPr bwMode="gray">
          <a:xfrm>
            <a:off x="332367" y="2317637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2"/>
          <p:cNvSpPr>
            <a:spLocks noGrp="1"/>
          </p:cNvSpPr>
          <p:nvPr>
            <p:ph sz="quarter" idx="26"/>
          </p:nvPr>
        </p:nvSpPr>
        <p:spPr bwMode="gray">
          <a:xfrm>
            <a:off x="332367" y="3925788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2"/>
          <p:cNvSpPr>
            <a:spLocks noGrp="1"/>
          </p:cNvSpPr>
          <p:nvPr>
            <p:ph sz="quarter" idx="27"/>
          </p:nvPr>
        </p:nvSpPr>
        <p:spPr bwMode="gray">
          <a:xfrm>
            <a:off x="6163300" y="2317636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2"/>
          <p:cNvSpPr>
            <a:spLocks noGrp="1"/>
          </p:cNvSpPr>
          <p:nvPr>
            <p:ph sz="quarter" idx="28"/>
          </p:nvPr>
        </p:nvSpPr>
        <p:spPr bwMode="gray">
          <a:xfrm>
            <a:off x="6163300" y="3925788"/>
            <a:ext cx="1739026" cy="1436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8"/>
          </p:nvPr>
        </p:nvSpPr>
        <p:spPr bwMode="gray">
          <a:xfrm>
            <a:off x="2260482" y="2317636"/>
            <a:ext cx="3757436" cy="14364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2260482" y="3925788"/>
            <a:ext cx="3757436" cy="14364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8093953" y="2317636"/>
            <a:ext cx="3759312" cy="14364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8093953" y="3925788"/>
            <a:ext cx="3759312" cy="1436400"/>
          </a:xfrm>
        </p:spPr>
        <p:txBody>
          <a:bodyPr lIns="0" tIns="0" rIns="0" bIns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3264" y="5453066"/>
            <a:ext cx="11520000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 bwMode="gray">
          <a:xfrm>
            <a:off x="332368" y="223849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 bwMode="gray">
          <a:xfrm>
            <a:off x="332368" y="3839912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32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1931194"/>
            <a:ext cx="5604420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1931194"/>
            <a:ext cx="5603434" cy="398091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6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03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: Content (2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1931194"/>
            <a:ext cx="5604420" cy="3430994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1931194"/>
            <a:ext cx="5603434" cy="34309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4"/>
            <a:ext cx="0" cy="34309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368" y="5453066"/>
            <a:ext cx="11520896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3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: Title (2) &amp;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43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435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8327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327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2317638"/>
            <a:ext cx="5604420" cy="3594474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2317638"/>
            <a:ext cx="5603434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36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: Title (2) &amp; Content (2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C4B2A68-D918-4286-96B0-6342B7A9B0CE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36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2365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8327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327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327" y="2317638"/>
            <a:ext cx="5605200" cy="295097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5" y="2317638"/>
            <a:ext cx="5605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6095999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583" y="5453066"/>
            <a:ext cx="11520682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7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: Title (2) &amp; Content (2)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972E678C-17C0-4756-8034-8236E2D4136B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375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044" y="2317638"/>
            <a:ext cx="5605200" cy="3594474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56052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Gleichschenkliges Dreieck 46"/>
          <p:cNvSpPr/>
          <p:nvPr userDrawn="1"/>
        </p:nvSpPr>
        <p:spPr bwMode="gray">
          <a:xfrm rot="5400000">
            <a:off x="4334900" y="4088006"/>
            <a:ext cx="3523271" cy="124946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7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: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Placeholder 10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2" y="0"/>
            <a:ext cx="12192000" cy="4610100"/>
          </a:xfrm>
          <a:prstGeom prst="rect">
            <a:avLst/>
          </a:prstGeom>
        </p:spPr>
      </p:pic>
      <p:sp>
        <p:nvSpPr>
          <p:cNvPr id="22" name="Text Placeholder 5"/>
          <p:cNvSpPr>
            <a:spLocks noGrp="1"/>
          </p:cNvSpPr>
          <p:nvPr>
            <p:ph type="body" sz="quarter" idx="16"/>
          </p:nvPr>
        </p:nvSpPr>
        <p:spPr bwMode="gray">
          <a:xfrm>
            <a:off x="335757" y="365752"/>
            <a:ext cx="1528942" cy="23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900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/>
          </p:nvPr>
        </p:nvSpPr>
        <p:spPr bwMode="gray">
          <a:xfrm>
            <a:off x="340519" y="5000633"/>
            <a:ext cx="10112937" cy="224432"/>
          </a:xfrm>
        </p:spPr>
        <p:txBody>
          <a:bodyPr lIns="0" tIns="0" rIns="0" bIns="0" anchor="b"/>
          <a:lstStyle>
            <a:lvl1pPr marL="1588" indent="0">
              <a:buFont typeface="Arial" panose="020B0604020202020204" pitchFamily="34" charset="0"/>
              <a:buNone/>
              <a:defRPr sz="1000" cap="all" baseline="0"/>
            </a:lvl1pPr>
            <a:lvl2pPr marL="1588" indent="0">
              <a:buNone/>
              <a:defRPr sz="1000" cap="all" baseline="0"/>
            </a:lvl2pPr>
            <a:lvl3pPr marL="1588" indent="0">
              <a:buNone/>
              <a:defRPr sz="1000" cap="all" baseline="0"/>
            </a:lvl3pPr>
            <a:lvl4pPr marL="1588" indent="0">
              <a:buNone/>
              <a:defRPr sz="1000" cap="all" baseline="0"/>
            </a:lvl4pPr>
            <a:lvl5pPr marL="1588" indent="0">
              <a:buNone/>
              <a:defRPr sz="1000" cap="all" baseline="0"/>
            </a:lvl5pPr>
            <a:lvl6pPr marL="1588" indent="0">
              <a:buNone/>
              <a:defRPr sz="1000" cap="all" baseline="0"/>
            </a:lvl6pPr>
            <a:lvl7pPr marL="1588" indent="0">
              <a:buNone/>
              <a:defRPr sz="1000" cap="all" baseline="0"/>
            </a:lvl7pPr>
            <a:lvl8pPr marL="1588" indent="0">
              <a:buNone/>
              <a:defRPr sz="1000" cap="all" baseline="0"/>
            </a:lvl8pPr>
            <a:lvl9pPr marL="1588" indent="0">
              <a:buNone/>
              <a:defRPr sz="1000" cap="all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 bwMode="gray">
          <a:xfrm>
            <a:off x="340519" y="5205566"/>
            <a:ext cx="10112148" cy="504001"/>
          </a:xfrm>
        </p:spPr>
        <p:txBody>
          <a:bodyPr lIns="0" tIns="0" rIns="0" bIns="0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 bwMode="gray">
          <a:xfrm>
            <a:off x="340519" y="5751514"/>
            <a:ext cx="10112147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4"/>
          </p:nvPr>
        </p:nvSpPr>
        <p:spPr bwMode="gray">
          <a:xfrm>
            <a:off x="340519" y="6109996"/>
            <a:ext cx="10112937" cy="280092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  <a:lvl7pPr marL="0" indent="0">
              <a:buNone/>
              <a:defRPr/>
            </a:lvl7pPr>
            <a:lvl8pPr marL="0" indent="0">
              <a:buNone/>
              <a:defRPr/>
            </a:lvl8pPr>
            <a:lvl9pPr marL="0" indent="0">
              <a:buNone/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 bwMode="gray">
          <a:xfrm>
            <a:off x="249357" y="4828013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2"/>
                </a:solidFill>
              </a:rPr>
              <a:t>—</a:t>
            </a:r>
            <a:endParaRPr lang="en-US" sz="3200" b="1" dirty="0" err="1">
              <a:solidFill>
                <a:schemeClr val="bg2"/>
              </a:solidFill>
            </a:endParaRPr>
          </a:p>
        </p:txBody>
      </p:sp>
      <p:pic>
        <p:nvPicPr>
          <p:cNvPr id="14" name="Picture 19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79643" y="6160150"/>
            <a:ext cx="873621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44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: Title (2) &amp; Content (2) &amp; Box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leichschenkliges Dreieck 46"/>
          <p:cNvSpPr/>
          <p:nvPr userDrawn="1"/>
        </p:nvSpPr>
        <p:spPr bwMode="gray">
          <a:xfrm rot="5400000">
            <a:off x="4656514" y="3766499"/>
            <a:ext cx="2879662" cy="124579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46DACDBD-1DFF-49BA-A724-30E3F02C142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606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gray">
          <a:xfrm>
            <a:off x="6243754" y="2238606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045" y="2317751"/>
            <a:ext cx="5605200" cy="2950867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2317751"/>
            <a:ext cx="56052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367" y="5453066"/>
            <a:ext cx="11521160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116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: Title &amp;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C1783AD7-02E7-449A-B532-68934DEE5F31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2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33326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8045" y="1931195"/>
            <a:ext cx="5605200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2317640"/>
            <a:ext cx="5605200" cy="359447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4" name="Straight Connector 23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86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: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49107" y="1931194"/>
            <a:ext cx="5604420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67" y="1931194"/>
            <a:ext cx="5603434" cy="398091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6249107" y="3989616"/>
            <a:ext cx="5604420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6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: Title (3) &amp;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6248045" y="4045107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6248045" y="2318321"/>
            <a:ext cx="5605200" cy="148419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40"/>
            <a:ext cx="5605200" cy="359512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6C11801-1BEF-46D9-879F-590C601D8597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10"/>
          <p:cNvCxnSpPr/>
          <p:nvPr userDrawn="1"/>
        </p:nvCxnSpPr>
        <p:spPr bwMode="gray">
          <a:xfrm>
            <a:off x="333264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9"/>
          <p:cNvCxnSpPr/>
          <p:nvPr userDrawn="1"/>
        </p:nvCxnSpPr>
        <p:spPr bwMode="gray">
          <a:xfrm>
            <a:off x="6248045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6248045" y="4348008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6248045" y="4432235"/>
            <a:ext cx="5605200" cy="148105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1159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95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: Title (3) &amp; Content (3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11"/>
          <p:cNvSpPr>
            <a:spLocks noGrp="1"/>
          </p:cNvSpPr>
          <p:nvPr>
            <p:ph type="body" sz="quarter" idx="22"/>
          </p:nvPr>
        </p:nvSpPr>
        <p:spPr bwMode="gray">
          <a:xfrm>
            <a:off x="332366" y="5452639"/>
            <a:ext cx="11520877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6248043" y="2317641"/>
            <a:ext cx="5605200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7"/>
            <a:ext cx="5605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6248043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6248043" y="3831247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5ACC3D8-F658-404B-AC58-DFDEB860C833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10"/>
          <p:cNvCxnSpPr/>
          <p:nvPr userDrawn="1"/>
        </p:nvCxnSpPr>
        <p:spPr bwMode="gray">
          <a:xfrm>
            <a:off x="333264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9"/>
          <p:cNvCxnSpPr/>
          <p:nvPr userDrawn="1"/>
        </p:nvCxnSpPr>
        <p:spPr bwMode="gray">
          <a:xfrm>
            <a:off x="6248043" y="223849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6248043" y="4135561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6248043" y="4214707"/>
            <a:ext cx="5605200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7" name="Straight Connector 36"/>
          <p:cNvCxnSpPr/>
          <p:nvPr userDrawn="1"/>
        </p:nvCxnSpPr>
        <p:spPr bwMode="gray">
          <a:xfrm>
            <a:off x="6095999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04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: Title &amp; Content (2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E78DB5F-64D9-442E-954C-935C935B414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582" y="1931195"/>
            <a:ext cx="2064201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700027" y="1931195"/>
            <a:ext cx="9153500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582" y="2317640"/>
            <a:ext cx="2064201" cy="359447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 bwMode="gray">
          <a:xfrm>
            <a:off x="333983" y="2238495"/>
            <a:ext cx="2062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 bwMode="gray">
          <a:xfrm>
            <a:off x="2548405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8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: Title &amp; Content (2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E78DB5F-64D9-442E-954C-935C935B414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5"/>
            <a:ext cx="4093766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4724929" y="1931195"/>
            <a:ext cx="7128598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3" y="2317640"/>
            <a:ext cx="4093767" cy="359447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 bwMode="gray">
          <a:xfrm>
            <a:off x="333264" y="2238495"/>
            <a:ext cx="4093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 bwMode="gray">
          <a:xfrm>
            <a:off x="4575980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8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: Title (3) &amp; Content (3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4093767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724453" y="1931194"/>
            <a:ext cx="7128811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4724453" y="4042705"/>
            <a:ext cx="7128811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4724453" y="2317638"/>
            <a:ext cx="7128811" cy="148354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4094665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21D0314D-AAD8-43AE-987E-1CD311B19016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9"/>
          <p:cNvCxnSpPr/>
          <p:nvPr userDrawn="1"/>
        </p:nvCxnSpPr>
        <p:spPr bwMode="gray">
          <a:xfrm>
            <a:off x="4725264" y="2238495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4725264" y="4349421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4724453" y="4428564"/>
            <a:ext cx="7128811" cy="148354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6" y="1085213"/>
            <a:ext cx="11521161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7" name="Straight Connector 36"/>
          <p:cNvCxnSpPr/>
          <p:nvPr userDrawn="1"/>
        </p:nvCxnSpPr>
        <p:spPr bwMode="gray">
          <a:xfrm>
            <a:off x="4575980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 userDrawn="1"/>
        </p:nvCxnSpPr>
        <p:spPr bwMode="gray">
          <a:xfrm>
            <a:off x="333264" y="2238495"/>
            <a:ext cx="4093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6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: Title (3) &amp; Content (3) &amp; Bo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 userDrawn="1"/>
        </p:nvCxnSpPr>
        <p:spPr bwMode="gray">
          <a:xfrm>
            <a:off x="4575980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7" name="Text Placeholder 11"/>
          <p:cNvSpPr>
            <a:spLocks noGrp="1"/>
          </p:cNvSpPr>
          <p:nvPr>
            <p:ph type="body" sz="quarter" idx="22"/>
          </p:nvPr>
        </p:nvSpPr>
        <p:spPr bwMode="gray">
          <a:xfrm>
            <a:off x="332366" y="5452639"/>
            <a:ext cx="11521161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4724930" y="2317641"/>
            <a:ext cx="7128597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4094664" cy="295097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2367" y="1931193"/>
            <a:ext cx="4094664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4724930" y="1931193"/>
            <a:ext cx="7129297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4724930" y="3831247"/>
            <a:ext cx="7129297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C3EC54A-C632-4B8A-8DD8-4163ADA2659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4724930" y="4214707"/>
            <a:ext cx="7128597" cy="105391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9" name="Straight Connector 9"/>
          <p:cNvCxnSpPr/>
          <p:nvPr userDrawn="1"/>
        </p:nvCxnSpPr>
        <p:spPr bwMode="gray">
          <a:xfrm>
            <a:off x="4724930" y="2238495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 bwMode="gray">
          <a:xfrm>
            <a:off x="4727528" y="4136597"/>
            <a:ext cx="71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5" name="Straight Connector 44"/>
          <p:cNvCxnSpPr/>
          <p:nvPr userDrawn="1"/>
        </p:nvCxnSpPr>
        <p:spPr bwMode="gray">
          <a:xfrm>
            <a:off x="333264" y="2238495"/>
            <a:ext cx="4093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63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: Title (3) &amp; Content (3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4094DB61-25C8-4EF5-ACA6-394B43063948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184"/>
            <a:ext cx="3643200" cy="359493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5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5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2317184"/>
            <a:ext cx="3643200" cy="359493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7184"/>
            <a:ext cx="3643200" cy="359493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5" name="Straight Connector 34"/>
          <p:cNvCxnSpPr/>
          <p:nvPr userDrawn="1"/>
        </p:nvCxnSpPr>
        <p:spPr bwMode="gray">
          <a:xfrm>
            <a:off x="4124130" y="2388386"/>
            <a:ext cx="0" cy="35266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 bwMode="gray">
          <a:xfrm>
            <a:off x="8062662" y="2388386"/>
            <a:ext cx="0" cy="35266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06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: 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 bwMode="gray">
          <a:xfrm>
            <a:off x="2" y="0"/>
            <a:ext cx="12192000" cy="46101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6"/>
          </p:nvPr>
        </p:nvSpPr>
        <p:spPr bwMode="gray">
          <a:xfrm>
            <a:off x="334963" y="365752"/>
            <a:ext cx="1528942" cy="23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900" cap="all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900" cap="all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/>
          </p:nvPr>
        </p:nvSpPr>
        <p:spPr bwMode="gray">
          <a:xfrm>
            <a:off x="340519" y="5000633"/>
            <a:ext cx="10112937" cy="224432"/>
          </a:xfrm>
        </p:spPr>
        <p:txBody>
          <a:bodyPr lIns="0" tIns="0" rIns="0" bIns="0" anchor="b"/>
          <a:lstStyle>
            <a:lvl1pPr marL="1588" indent="0">
              <a:buFont typeface="Arial" panose="020B0604020202020204" pitchFamily="34" charset="0"/>
              <a:buNone/>
              <a:defRPr sz="1000" cap="all" baseline="0"/>
            </a:lvl1pPr>
            <a:lvl2pPr marL="1588" indent="0">
              <a:buNone/>
              <a:defRPr sz="1000" cap="all" baseline="0"/>
            </a:lvl2pPr>
            <a:lvl3pPr marL="1588" indent="0">
              <a:buNone/>
              <a:defRPr sz="1000" cap="all" baseline="0"/>
            </a:lvl3pPr>
            <a:lvl4pPr marL="1588" indent="0">
              <a:buNone/>
              <a:defRPr sz="1000" cap="all" baseline="0"/>
            </a:lvl4pPr>
            <a:lvl5pPr marL="1588" indent="0">
              <a:buNone/>
              <a:defRPr sz="1000" cap="all" baseline="0"/>
            </a:lvl5pPr>
            <a:lvl6pPr marL="1588" indent="0">
              <a:buNone/>
              <a:defRPr sz="1000" cap="all" baseline="0"/>
            </a:lvl6pPr>
            <a:lvl7pPr marL="1588" indent="0">
              <a:buNone/>
              <a:defRPr sz="1000" cap="all" baseline="0"/>
            </a:lvl7pPr>
            <a:lvl8pPr marL="1588" indent="0">
              <a:buNone/>
              <a:defRPr sz="1000" cap="all" baseline="0"/>
            </a:lvl8pPr>
            <a:lvl9pPr marL="1588" indent="0">
              <a:buNone/>
              <a:defRPr sz="1000" cap="all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 bwMode="gray">
          <a:xfrm>
            <a:off x="340519" y="5205566"/>
            <a:ext cx="10112148" cy="504001"/>
          </a:xfrm>
        </p:spPr>
        <p:txBody>
          <a:bodyPr lIns="0" tIns="0" rIns="0" bIns="0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 bwMode="gray">
          <a:xfrm>
            <a:off x="340519" y="5751514"/>
            <a:ext cx="10112147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4"/>
          </p:nvPr>
        </p:nvSpPr>
        <p:spPr bwMode="gray">
          <a:xfrm>
            <a:off x="340519" y="6109996"/>
            <a:ext cx="10112937" cy="280092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  <a:lvl7pPr marL="0" indent="0">
              <a:buNone/>
              <a:defRPr/>
            </a:lvl7pPr>
            <a:lvl8pPr marL="0" indent="0">
              <a:buNone/>
              <a:defRPr/>
            </a:lvl8pPr>
            <a:lvl9pPr marL="0" indent="0">
              <a:buNone/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gray">
          <a:xfrm>
            <a:off x="249357" y="4828013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2"/>
                </a:solidFill>
              </a:rPr>
              <a:t>—</a:t>
            </a:r>
            <a:endParaRPr lang="en-US" sz="3200" b="1" dirty="0" err="1">
              <a:solidFill>
                <a:schemeClr val="bg2"/>
              </a:solidFill>
            </a:endParaRPr>
          </a:p>
        </p:txBody>
      </p:sp>
      <p:pic>
        <p:nvPicPr>
          <p:cNvPr id="14" name="Picture 19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79643" y="6160150"/>
            <a:ext cx="873621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89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: Title (3) &amp; Content (3) &amp; Bo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28"/>
          </p:nvPr>
        </p:nvSpPr>
        <p:spPr bwMode="gray">
          <a:xfrm>
            <a:off x="333264" y="5452639"/>
            <a:ext cx="11520263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76B2BC20-ABC6-478C-8E1B-2165F3667B3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5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5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4" name="Straight Connector 33"/>
          <p:cNvCxnSpPr/>
          <p:nvPr userDrawn="1"/>
        </p:nvCxnSpPr>
        <p:spPr bwMode="gray">
          <a:xfrm>
            <a:off x="4124130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 userDrawn="1"/>
        </p:nvCxnSpPr>
        <p:spPr bwMode="gray">
          <a:xfrm>
            <a:off x="8062661" y="2388842"/>
            <a:ext cx="0" cy="28797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8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: Title (3) &amp; Content (3)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F176D1A0-7D36-42FE-8B65-73ABE00A4B81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917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3643200" cy="35937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917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2318318"/>
            <a:ext cx="3643200" cy="35937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917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8318"/>
            <a:ext cx="3643200" cy="35937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Gleichschenkliges Dreieck 46"/>
          <p:cNvSpPr/>
          <p:nvPr userDrawn="1"/>
        </p:nvSpPr>
        <p:spPr bwMode="gray">
          <a:xfrm rot="5400000">
            <a:off x="6301200" y="4088360"/>
            <a:ext cx="3522591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19" name="Gleichschenkliges Dreieck 46"/>
          <p:cNvSpPr/>
          <p:nvPr userDrawn="1"/>
        </p:nvSpPr>
        <p:spPr bwMode="gray">
          <a:xfrm rot="5400000">
            <a:off x="2362815" y="4091269"/>
            <a:ext cx="3522591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24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: Title (3) &amp; Content (3) &amp; Box /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E78EC23C-A2EE-4E37-B3CA-EB5FB6E0A626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5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495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317638"/>
            <a:ext cx="3643200" cy="2950978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ext Placeholder 17"/>
          <p:cNvSpPr>
            <a:spLocks noGrp="1"/>
          </p:cNvSpPr>
          <p:nvPr>
            <p:ph type="body" sz="quarter" idx="28"/>
          </p:nvPr>
        </p:nvSpPr>
        <p:spPr bwMode="gray">
          <a:xfrm>
            <a:off x="332581" y="5452639"/>
            <a:ext cx="11520683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Gleichschenkliges Dreieck 46"/>
          <p:cNvSpPr/>
          <p:nvPr userDrawn="1"/>
        </p:nvSpPr>
        <p:spPr bwMode="gray">
          <a:xfrm rot="5400000">
            <a:off x="6622950" y="3766612"/>
            <a:ext cx="2879092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24" name="Gleichschenkliges Dreieck 46"/>
          <p:cNvSpPr/>
          <p:nvPr userDrawn="1"/>
        </p:nvSpPr>
        <p:spPr bwMode="gray">
          <a:xfrm rot="5400000">
            <a:off x="2684564" y="3769521"/>
            <a:ext cx="2879093" cy="124922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49" dirty="0"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06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: Title (3) &amp; Content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333264" y="2317752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4271796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8210327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4239659"/>
            <a:ext cx="3643200" cy="167378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4239659"/>
            <a:ext cx="3643200" cy="167378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4239659"/>
            <a:ext cx="3643200" cy="167378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FB49FC10-E749-4C4C-8DA8-5C5C82B618BE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3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7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: Title (3) &amp; Content (6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333264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4271796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8210327" y="2317751"/>
            <a:ext cx="3643200" cy="1692493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4239659"/>
            <a:ext cx="3643200" cy="102895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4239659"/>
            <a:ext cx="3643200" cy="102895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4239659"/>
            <a:ext cx="3643200" cy="102895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A15E654D-F1FE-47BD-AEB4-A952F2E268AF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1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333264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191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 bwMode="gray">
          <a:xfrm>
            <a:off x="4271796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191"/>
            <a:ext cx="3643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8210327" y="2238606"/>
            <a:ext cx="36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ext Placeholder 17"/>
          <p:cNvSpPr>
            <a:spLocks noGrp="1"/>
          </p:cNvSpPr>
          <p:nvPr>
            <p:ph type="body" sz="quarter" idx="31"/>
          </p:nvPr>
        </p:nvSpPr>
        <p:spPr bwMode="gray">
          <a:xfrm>
            <a:off x="333264" y="5452639"/>
            <a:ext cx="11520000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3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: Content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2367" y="3989616"/>
            <a:ext cx="2655682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2355" y="1931194"/>
            <a:ext cx="2655214" cy="1922496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3139431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291292" y="1931194"/>
            <a:ext cx="5609417" cy="398091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9049511" y="1931194"/>
            <a:ext cx="0" cy="39809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9197845" y="3989616"/>
            <a:ext cx="2655682" cy="192249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9198313" y="1931194"/>
            <a:ext cx="2655214" cy="1922496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0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: Title (4) &amp;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479F5AED-CDE6-4CF9-A19E-ACD3A4FD6C2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3287752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287752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6242240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6242240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333264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 bwMode="gray">
          <a:xfrm>
            <a:off x="3287752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gray">
          <a:xfrm>
            <a:off x="6242240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 bwMode="gray">
          <a:xfrm>
            <a:off x="9196727" y="2238495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Text Placeholder 11"/>
          <p:cNvSpPr>
            <a:spLocks noGrp="1"/>
          </p:cNvSpPr>
          <p:nvPr>
            <p:ph type="body" sz="quarter" idx="28"/>
          </p:nvPr>
        </p:nvSpPr>
        <p:spPr bwMode="gray">
          <a:xfrm>
            <a:off x="9196727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9196727" y="2317638"/>
            <a:ext cx="2656800" cy="359447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1" name="Straight Connector 40"/>
          <p:cNvCxnSpPr/>
          <p:nvPr userDrawn="1"/>
        </p:nvCxnSpPr>
        <p:spPr bwMode="gray">
          <a:xfrm>
            <a:off x="3138908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 userDrawn="1"/>
        </p:nvCxnSpPr>
        <p:spPr bwMode="gray">
          <a:xfrm>
            <a:off x="9047884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1"/>
        </p:nvCxnSpPr>
        <p:spPr bwMode="gray">
          <a:xfrm>
            <a:off x="6093396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48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: Title (4) &amp; Content (4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3287752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287752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6242240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6242240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333264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 bwMode="gray">
          <a:xfrm>
            <a:off x="3287752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gray">
          <a:xfrm>
            <a:off x="6242240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 bwMode="gray">
          <a:xfrm>
            <a:off x="9196727" y="2238606"/>
            <a:ext cx="265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Text Placeholder 11"/>
          <p:cNvSpPr>
            <a:spLocks noGrp="1"/>
          </p:cNvSpPr>
          <p:nvPr>
            <p:ph type="body" sz="quarter" idx="28"/>
          </p:nvPr>
        </p:nvSpPr>
        <p:spPr bwMode="gray">
          <a:xfrm>
            <a:off x="9196727" y="1931193"/>
            <a:ext cx="26568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9196727" y="2317752"/>
            <a:ext cx="2656800" cy="295086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4" name="Text Placeholder 17"/>
          <p:cNvSpPr>
            <a:spLocks noGrp="1"/>
          </p:cNvSpPr>
          <p:nvPr>
            <p:ph type="body" sz="quarter" idx="30"/>
          </p:nvPr>
        </p:nvSpPr>
        <p:spPr bwMode="gray">
          <a:xfrm>
            <a:off x="332366" y="5452639"/>
            <a:ext cx="11520897" cy="460800"/>
          </a:xfrm>
          <a:solidFill>
            <a:schemeClr val="accent3"/>
          </a:solidFill>
        </p:spPr>
        <p:txBody>
          <a:bodyPr anchor="ctr"/>
          <a:lstStyle>
            <a:lvl1pPr marL="7939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7939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31"/>
          </p:nvPr>
        </p:nvSpPr>
        <p:spPr bwMode="gray"/>
        <p:txBody>
          <a:bodyPr/>
          <a:lstStyle/>
          <a:p>
            <a:fld id="{DF793CCD-C37B-40CA-9C03-8963978AEAF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2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33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2" name="Straight Connector 41"/>
          <p:cNvCxnSpPr/>
          <p:nvPr userDrawn="1"/>
        </p:nvCxnSpPr>
        <p:spPr bwMode="gray">
          <a:xfrm>
            <a:off x="3138908" y="2388954"/>
            <a:ext cx="0" cy="2879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 userDrawn="1"/>
        </p:nvCxnSpPr>
        <p:spPr bwMode="gray">
          <a:xfrm>
            <a:off x="9047884" y="2388954"/>
            <a:ext cx="0" cy="2879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1"/>
        </p:nvCxnSpPr>
        <p:spPr bwMode="gray">
          <a:xfrm>
            <a:off x="6093396" y="2388954"/>
            <a:ext cx="0" cy="2879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73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: Content (3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6250004" y="1931197"/>
            <a:ext cx="5603523" cy="185386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1931197"/>
            <a:ext cx="5602537" cy="185386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6095999" y="1931197"/>
            <a:ext cx="0" cy="18538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32367" y="4064036"/>
            <a:ext cx="11520897" cy="184807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333527" y="3922317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09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: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F8FF341-9601-47A6-A4C1-F2885A66BAA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4259985" y="1931197"/>
            <a:ext cx="3643200" cy="185386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9"/>
          </p:nvPr>
        </p:nvSpPr>
        <p:spPr bwMode="gray">
          <a:xfrm>
            <a:off x="333264" y="1931197"/>
            <a:ext cx="3643200" cy="1853869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 bwMode="gray">
          <a:xfrm>
            <a:off x="4118225" y="1931197"/>
            <a:ext cx="0" cy="18538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32367" y="4064036"/>
            <a:ext cx="11520897" cy="184807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333527" y="3922317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gray">
          <a:xfrm>
            <a:off x="8056756" y="1931197"/>
            <a:ext cx="0" cy="18538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8210327" y="1931197"/>
            <a:ext cx="3643200" cy="185386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8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: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" y="0"/>
            <a:ext cx="12198845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54DE7E8-58C9-4B5A-B686-53E1B76B68C9}"/>
              </a:ext>
            </a:extLst>
          </p:cNvPr>
          <p:cNvSpPr/>
          <p:nvPr userDrawn="1"/>
        </p:nvSpPr>
        <p:spPr bwMode="gray">
          <a:xfrm>
            <a:off x="244800" y="414450"/>
            <a:ext cx="413300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1"/>
                </a:solidFill>
              </a:rPr>
              <a:t>—</a:t>
            </a:r>
            <a:endParaRPr lang="en-US" sz="3200" b="1" dirty="0" err="1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6BA06A1-F808-4CBA-9D28-8D357F795D4C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335756" y="718060"/>
            <a:ext cx="11521282" cy="504000"/>
          </a:xfrm>
        </p:spPr>
        <p:txBody>
          <a:bodyPr lIns="0" tIns="0" rIns="0" b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7CD425E-9028-4049-A9A0-DC6F9DF08061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335757" y="1264007"/>
            <a:ext cx="11521281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3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: Content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3264" y="1932098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 bwMode="gray">
          <a:xfrm>
            <a:off x="333527" y="3925094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3287752" y="1932849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333264" y="4016596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287752" y="4017347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4"/>
          </p:nvPr>
        </p:nvSpPr>
        <p:spPr bwMode="gray"/>
        <p:txBody>
          <a:bodyPr/>
          <a:lstStyle/>
          <a:p>
            <a:fld id="{32E27045-0511-42A6-9AC3-A3212EB4288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5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6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6242240" y="1932098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9196727" y="1932849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6242240" y="4016596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9196727" y="4017347"/>
            <a:ext cx="2656800" cy="1897200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55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: Title (4) &amp;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 bwMode="gray">
          <a:xfrm>
            <a:off x="333264" y="4045107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11"/>
          <p:cNvSpPr>
            <a:spLocks noGrp="1"/>
          </p:cNvSpPr>
          <p:nvPr>
            <p:ph type="body" sz="quarter" idx="18"/>
          </p:nvPr>
        </p:nvSpPr>
        <p:spPr bwMode="gray">
          <a:xfrm>
            <a:off x="6248045" y="1931193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5"/>
          <p:cNvSpPr>
            <a:spLocks noGrp="1"/>
          </p:cNvSpPr>
          <p:nvPr>
            <p:ph sz="quarter" idx="20"/>
          </p:nvPr>
        </p:nvSpPr>
        <p:spPr bwMode="gray">
          <a:xfrm>
            <a:off x="333264" y="4432235"/>
            <a:ext cx="5605200" cy="1484195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/>
          </p:nvPr>
        </p:nvSpPr>
        <p:spPr bwMode="gray">
          <a:xfrm>
            <a:off x="333264" y="2317638"/>
            <a:ext cx="5605200" cy="1484876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86C11801-1BEF-46D9-879F-590C601D8597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10"/>
          <p:cNvCxnSpPr/>
          <p:nvPr userDrawn="1"/>
        </p:nvCxnSpPr>
        <p:spPr bwMode="gray">
          <a:xfrm>
            <a:off x="333264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9"/>
          <p:cNvCxnSpPr/>
          <p:nvPr userDrawn="1"/>
        </p:nvCxnSpPr>
        <p:spPr bwMode="gray">
          <a:xfrm>
            <a:off x="333264" y="4348008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4"/>
          <p:cNvCxnSpPr/>
          <p:nvPr userDrawn="1"/>
        </p:nvCxnSpPr>
        <p:spPr bwMode="gray">
          <a:xfrm>
            <a:off x="6248045" y="2239175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Content Placeholder 15"/>
          <p:cNvSpPr>
            <a:spLocks noGrp="1"/>
          </p:cNvSpPr>
          <p:nvPr>
            <p:ph sz="quarter" idx="21"/>
          </p:nvPr>
        </p:nvSpPr>
        <p:spPr bwMode="gray">
          <a:xfrm>
            <a:off x="6248045" y="2317641"/>
            <a:ext cx="5605200" cy="148105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1159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 bwMode="gray">
          <a:xfrm>
            <a:off x="6095999" y="2388843"/>
            <a:ext cx="0" cy="35232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 Placeholder 11"/>
          <p:cNvSpPr>
            <a:spLocks noGrp="1"/>
          </p:cNvSpPr>
          <p:nvPr>
            <p:ph type="body" sz="quarter" idx="22"/>
          </p:nvPr>
        </p:nvSpPr>
        <p:spPr bwMode="gray">
          <a:xfrm>
            <a:off x="6248045" y="4043972"/>
            <a:ext cx="56052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9" name="Straight Connector 14"/>
          <p:cNvCxnSpPr/>
          <p:nvPr userDrawn="1"/>
        </p:nvCxnSpPr>
        <p:spPr bwMode="gray">
          <a:xfrm>
            <a:off x="6248045" y="4351954"/>
            <a:ext cx="560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Content Placeholder 15"/>
          <p:cNvSpPr>
            <a:spLocks noGrp="1"/>
          </p:cNvSpPr>
          <p:nvPr>
            <p:ph sz="quarter" idx="23"/>
          </p:nvPr>
        </p:nvSpPr>
        <p:spPr bwMode="gray">
          <a:xfrm>
            <a:off x="6248045" y="4430420"/>
            <a:ext cx="5605200" cy="1481057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: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3264" y="1931195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6095999" y="1931195"/>
            <a:ext cx="0" cy="39822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 bwMode="gray">
          <a:xfrm>
            <a:off x="333527" y="3922317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6234129" y="1931195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333264" y="4059571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6234129" y="4059571"/>
            <a:ext cx="5619398" cy="1853868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4"/>
          </p:nvPr>
        </p:nvSpPr>
        <p:spPr bwMode="gray"/>
        <p:txBody>
          <a:bodyPr/>
          <a:lstStyle/>
          <a:p>
            <a:fld id="{32E27045-0511-42A6-9AC3-A3212EB4288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5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6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2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: Content (4)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333264" y="1931198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6232344" y="1931198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333264" y="3737725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6232344" y="3737725"/>
            <a:ext cx="5621183" cy="1530893"/>
          </a:xfrm>
        </p:spPr>
        <p:txBody>
          <a:bodyPr lIns="0" tIns="0" rIns="0" bIns="0"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332367" y="5452639"/>
            <a:ext cx="11521160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 bwMode="gray">
          <a:xfrm>
            <a:off x="333527" y="3599905"/>
            <a:ext cx="1152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5"/>
          </p:nvPr>
        </p:nvSpPr>
        <p:spPr bwMode="gray"/>
        <p:txBody>
          <a:bodyPr/>
          <a:lstStyle/>
          <a:p>
            <a:fld id="{6E7D5807-0F83-4687-8EA8-403E998DE91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7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6095999" y="1931195"/>
            <a:ext cx="0" cy="33374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6" y="1085213"/>
            <a:ext cx="11521161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: Title (2) &amp;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5361993" cy="191932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993324"/>
            <a:ext cx="5361993" cy="191932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1798" y="3921919"/>
            <a:ext cx="536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 userDrawn="1">
            <p:ph sz="quarter" idx="23"/>
          </p:nvPr>
        </p:nvSpPr>
        <p:spPr bwMode="gray">
          <a:xfrm>
            <a:off x="332582" y="1931196"/>
            <a:ext cx="1918800" cy="1919320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 userDrawn="1">
            <p:ph sz="quarter" idx="24"/>
          </p:nvPr>
        </p:nvSpPr>
        <p:spPr bwMode="gray">
          <a:xfrm>
            <a:off x="332582" y="3993324"/>
            <a:ext cx="1918800" cy="1919320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26"/>
          </p:nvPr>
        </p:nvSpPr>
        <p:spPr bwMode="gray"/>
        <p:txBody>
          <a:bodyPr/>
          <a:lstStyle/>
          <a:p>
            <a:fld id="{D7448BAD-718D-41D5-B039-249ED06F3A4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27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28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 userDrawn="1">
            <p:ph type="subTitle" idx="13"/>
          </p:nvPr>
        </p:nvSpPr>
        <p:spPr bwMode="gray">
          <a:xfrm>
            <a:off x="332366" y="1085213"/>
            <a:ext cx="11521161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8218509" y="1931196"/>
            <a:ext cx="3634755" cy="398144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9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: Title (3) &amp; Conten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5361993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305949"/>
            <a:ext cx="5361993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680702"/>
            <a:ext cx="5361993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4866" y="3235138"/>
            <a:ext cx="536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 bwMode="gray">
          <a:xfrm>
            <a:off x="2554866" y="4611082"/>
            <a:ext cx="536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 userDrawn="1">
            <p:ph sz="quarter" idx="23"/>
          </p:nvPr>
        </p:nvSpPr>
        <p:spPr bwMode="gray">
          <a:xfrm>
            <a:off x="332367" y="1931196"/>
            <a:ext cx="1917663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 userDrawn="1">
            <p:ph sz="quarter" idx="24"/>
          </p:nvPr>
        </p:nvSpPr>
        <p:spPr bwMode="gray">
          <a:xfrm>
            <a:off x="332367" y="3305949"/>
            <a:ext cx="1917663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 userDrawn="1">
            <p:ph sz="quarter" idx="25"/>
          </p:nvPr>
        </p:nvSpPr>
        <p:spPr bwMode="gray">
          <a:xfrm>
            <a:off x="332367" y="4680702"/>
            <a:ext cx="1917663" cy="123194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26"/>
          </p:nvPr>
        </p:nvSpPr>
        <p:spPr bwMode="gray"/>
        <p:txBody>
          <a:bodyPr/>
          <a:lstStyle/>
          <a:p>
            <a:fld id="{D7448BAD-718D-41D5-B039-249ED06F3A4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27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28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 userDrawn="1"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8218509" y="1931196"/>
            <a:ext cx="3634755" cy="3981448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6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: Title (3) &amp; Content (3)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9299991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4464" y="3235138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305949"/>
            <a:ext cx="9299991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680702"/>
            <a:ext cx="9299991" cy="123194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2554464" y="4611082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1931196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333264" y="3305949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33264" y="4680702"/>
            <a:ext cx="1916766" cy="123194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6"/>
          </p:nvPr>
        </p:nvSpPr>
        <p:spPr bwMode="gray"/>
        <p:txBody>
          <a:bodyPr/>
          <a:lstStyle/>
          <a:p>
            <a:fld id="{D7448BAD-718D-41D5-B039-249ED06F3A4A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7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8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5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: Title (3) &amp; Content (3) &amp; Bo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3" y="1931196"/>
            <a:ext cx="9299991" cy="101647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 bwMode="gray">
          <a:xfrm>
            <a:off x="2554464" y="3019668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091669"/>
            <a:ext cx="9299991" cy="101647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252143"/>
            <a:ext cx="9299991" cy="1016472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 bwMode="gray">
          <a:xfrm>
            <a:off x="2554464" y="4180142"/>
            <a:ext cx="9298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1931196"/>
            <a:ext cx="1916766" cy="101647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333264" y="3091669"/>
            <a:ext cx="1916766" cy="101647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33264" y="4252143"/>
            <a:ext cx="1916766" cy="101647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332366" y="5452639"/>
            <a:ext cx="11520898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7"/>
          </p:nvPr>
        </p:nvSpPr>
        <p:spPr bwMode="gray"/>
        <p:txBody>
          <a:bodyPr/>
          <a:lstStyle/>
          <a:p>
            <a:fld id="{AFC62351-A650-4DF6-986F-78B25B039145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8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5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: Title (4) &amp; Content (4) &amp; Box /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818583" y="1931198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818583" y="2801554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818583" y="3671910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332367" y="5452639"/>
            <a:ext cx="11520898" cy="460800"/>
          </a:xfrm>
          <a:solidFill>
            <a:schemeClr val="accent3"/>
          </a:solidFill>
        </p:spPr>
        <p:txBody>
          <a:bodyPr lIns="0" tIns="0" rIns="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3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332582" y="1931198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5" name="Content Placeholder 3"/>
          <p:cNvSpPr>
            <a:spLocks noGrp="1"/>
          </p:cNvSpPr>
          <p:nvPr>
            <p:ph sz="quarter" idx="28"/>
          </p:nvPr>
        </p:nvSpPr>
        <p:spPr bwMode="gray">
          <a:xfrm>
            <a:off x="332582" y="2801554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332582" y="3671910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2818583" y="4542265"/>
            <a:ext cx="9034681" cy="726353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8" name="Content Placeholder 3"/>
          <p:cNvSpPr>
            <a:spLocks noGrp="1"/>
          </p:cNvSpPr>
          <p:nvPr>
            <p:ph sz="quarter" idx="31"/>
          </p:nvPr>
        </p:nvSpPr>
        <p:spPr bwMode="gray">
          <a:xfrm>
            <a:off x="332582" y="4542265"/>
            <a:ext cx="1535879" cy="726353"/>
          </a:xfrm>
        </p:spPr>
        <p:txBody>
          <a:bodyPr lIns="0" tIns="0" rIns="0" bIns="0" anchor="ctr"/>
          <a:lstStyle>
            <a:lvl1pPr marL="1588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1588" indent="0">
              <a:buNone/>
              <a:defRPr b="1">
                <a:solidFill>
                  <a:schemeClr val="tx2"/>
                </a:solidFill>
              </a:defRPr>
            </a:lvl2pPr>
            <a:lvl3pPr marL="1588" indent="0">
              <a:buNone/>
              <a:defRPr b="1">
                <a:solidFill>
                  <a:schemeClr val="tx2"/>
                </a:solidFill>
              </a:defRPr>
            </a:lvl3pPr>
            <a:lvl4pPr marL="1588" indent="0">
              <a:buNone/>
              <a:defRPr b="1">
                <a:solidFill>
                  <a:schemeClr val="tx2"/>
                </a:solidFill>
              </a:defRPr>
            </a:lvl4pPr>
            <a:lvl5pPr marL="1588" indent="0">
              <a:buNone/>
              <a:defRPr b="1">
                <a:solidFill>
                  <a:schemeClr val="tx2"/>
                </a:solidFill>
              </a:defRPr>
            </a:lvl5pPr>
            <a:lvl6pPr marL="1588" indent="0">
              <a:buNone/>
              <a:defRPr b="1">
                <a:solidFill>
                  <a:schemeClr val="tx2"/>
                </a:solidFill>
              </a:defRPr>
            </a:lvl6pPr>
            <a:lvl7pPr marL="1588" indent="0">
              <a:buNone/>
              <a:defRPr b="1">
                <a:solidFill>
                  <a:schemeClr val="tx2"/>
                </a:solidFill>
              </a:defRPr>
            </a:lvl7pPr>
            <a:lvl8pPr marL="1588" indent="0">
              <a:buNone/>
              <a:defRPr b="1">
                <a:solidFill>
                  <a:schemeClr val="tx2"/>
                </a:solidFill>
              </a:defRPr>
            </a:lvl8pPr>
            <a:lvl9pPr marL="1588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9" name="Straight Connector 13"/>
          <p:cNvCxnSpPr/>
          <p:nvPr userDrawn="1"/>
        </p:nvCxnSpPr>
        <p:spPr bwMode="gray">
          <a:xfrm>
            <a:off x="1999567" y="2800986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Straight Connector 14"/>
          <p:cNvCxnSpPr/>
          <p:nvPr userDrawn="1"/>
        </p:nvCxnSpPr>
        <p:spPr bwMode="gray">
          <a:xfrm>
            <a:off x="1779054" y="3164586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Straight Connector 13"/>
          <p:cNvCxnSpPr/>
          <p:nvPr userDrawn="1"/>
        </p:nvCxnSpPr>
        <p:spPr bwMode="gray">
          <a:xfrm>
            <a:off x="1999567" y="4542262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14"/>
          <p:cNvCxnSpPr/>
          <p:nvPr userDrawn="1"/>
        </p:nvCxnSpPr>
        <p:spPr bwMode="gray">
          <a:xfrm>
            <a:off x="1778487" y="4905862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Straight Connector 13"/>
          <p:cNvCxnSpPr/>
          <p:nvPr userDrawn="1"/>
        </p:nvCxnSpPr>
        <p:spPr bwMode="gray">
          <a:xfrm>
            <a:off x="1999567" y="1930348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14"/>
          <p:cNvCxnSpPr/>
          <p:nvPr userDrawn="1"/>
        </p:nvCxnSpPr>
        <p:spPr bwMode="gray">
          <a:xfrm>
            <a:off x="1779502" y="2293948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Straight Connector 13"/>
          <p:cNvCxnSpPr/>
          <p:nvPr userDrawn="1"/>
        </p:nvCxnSpPr>
        <p:spPr bwMode="gray">
          <a:xfrm>
            <a:off x="1999568" y="3671624"/>
            <a:ext cx="0" cy="72720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" name="Straight Connector 14"/>
          <p:cNvCxnSpPr/>
          <p:nvPr userDrawn="1"/>
        </p:nvCxnSpPr>
        <p:spPr bwMode="gray">
          <a:xfrm>
            <a:off x="1778487" y="4035224"/>
            <a:ext cx="220918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" name="Straight Connector 50"/>
          <p:cNvCxnSpPr/>
          <p:nvPr userDrawn="1"/>
        </p:nvCxnSpPr>
        <p:spPr bwMode="gray">
          <a:xfrm>
            <a:off x="2072427" y="2729549"/>
            <a:ext cx="97808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 bwMode="gray">
          <a:xfrm>
            <a:off x="2072427" y="3599904"/>
            <a:ext cx="97808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 bwMode="gray">
          <a:xfrm>
            <a:off x="2072427" y="4470259"/>
            <a:ext cx="97808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 userDrawn="1">
            <p:ph type="dt" sz="half" idx="32"/>
          </p:nvPr>
        </p:nvSpPr>
        <p:spPr bwMode="gray"/>
        <p:txBody>
          <a:bodyPr/>
          <a:lstStyle/>
          <a:p>
            <a:fld id="{ED4418A7-E8E0-42C3-AC0C-9BF91949BA0B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3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34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Subtitle 2"/>
          <p:cNvSpPr>
            <a:spLocks noGrp="1"/>
          </p:cNvSpPr>
          <p:nvPr userDrawn="1"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35" hasCustomPrompt="1"/>
          </p:nvPr>
        </p:nvSpPr>
        <p:spPr>
          <a:xfrm>
            <a:off x="2218077" y="2100061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1</a:t>
            </a:r>
            <a:endParaRPr lang="en-GB" dirty="0"/>
          </a:p>
        </p:txBody>
      </p:sp>
      <p:sp>
        <p:nvSpPr>
          <p:cNvPr id="54" name="Content Placeholder 6"/>
          <p:cNvSpPr>
            <a:spLocks noGrp="1"/>
          </p:cNvSpPr>
          <p:nvPr>
            <p:ph sz="quarter" idx="36" hasCustomPrompt="1"/>
          </p:nvPr>
        </p:nvSpPr>
        <p:spPr>
          <a:xfrm>
            <a:off x="2218077" y="2971986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2</a:t>
            </a:r>
            <a:endParaRPr lang="en-GB" dirty="0"/>
          </a:p>
        </p:txBody>
      </p:sp>
      <p:sp>
        <p:nvSpPr>
          <p:cNvPr id="55" name="Content Placeholder 6"/>
          <p:cNvSpPr>
            <a:spLocks noGrp="1"/>
          </p:cNvSpPr>
          <p:nvPr>
            <p:ph sz="quarter" idx="37" hasCustomPrompt="1"/>
          </p:nvPr>
        </p:nvSpPr>
        <p:spPr>
          <a:xfrm>
            <a:off x="2218077" y="3843416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3</a:t>
            </a:r>
            <a:endParaRPr lang="en-GB" dirty="0"/>
          </a:p>
        </p:txBody>
      </p:sp>
      <p:sp>
        <p:nvSpPr>
          <p:cNvPr id="56" name="Content Placeholder 6"/>
          <p:cNvSpPr>
            <a:spLocks noGrp="1"/>
          </p:cNvSpPr>
          <p:nvPr>
            <p:ph sz="quarter" idx="38" hasCustomPrompt="1"/>
          </p:nvPr>
        </p:nvSpPr>
        <p:spPr>
          <a:xfrm>
            <a:off x="2218077" y="4708172"/>
            <a:ext cx="385200" cy="3852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2000" b="1">
                <a:solidFill>
                  <a:schemeClr val="bg1"/>
                </a:solidFill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defRPr>
            </a:lvl1pPr>
          </a:lstStyle>
          <a:p>
            <a:pPr lvl="0"/>
            <a:r>
              <a:rPr lang="pl-PL" dirty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29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: 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2553272" y="1931194"/>
            <a:ext cx="2899094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27"/>
          </p:nvPr>
        </p:nvSpPr>
        <p:spPr bwMode="gray">
          <a:xfrm>
            <a:off x="5754947" y="1931194"/>
            <a:ext cx="2898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28"/>
          </p:nvPr>
        </p:nvSpPr>
        <p:spPr bwMode="gray">
          <a:xfrm>
            <a:off x="8955527" y="1931194"/>
            <a:ext cx="2898000" cy="252000"/>
          </a:xfrm>
        </p:spPr>
        <p:txBody>
          <a:bodyPr lIns="0" tIns="0" rIns="0" anchor="t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2553272" y="2317748"/>
            <a:ext cx="2903803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1"/>
          </p:nvPr>
        </p:nvSpPr>
        <p:spPr bwMode="gray">
          <a:xfrm>
            <a:off x="2553273" y="3573970"/>
            <a:ext cx="2903803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22"/>
          </p:nvPr>
        </p:nvSpPr>
        <p:spPr bwMode="gray">
          <a:xfrm>
            <a:off x="2553273" y="4830194"/>
            <a:ext cx="2903803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1931196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24"/>
          </p:nvPr>
        </p:nvSpPr>
        <p:spPr bwMode="gray">
          <a:xfrm>
            <a:off x="333264" y="3305949"/>
            <a:ext cx="1916766" cy="1231942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 algn="l">
              <a:buNone/>
              <a:defRPr b="1">
                <a:solidFill>
                  <a:schemeClr val="tx2"/>
                </a:solidFill>
              </a:defRPr>
            </a:lvl2pPr>
            <a:lvl3pPr marL="0" indent="0" algn="l">
              <a:buNone/>
              <a:defRPr b="1">
                <a:solidFill>
                  <a:schemeClr val="tx2"/>
                </a:solidFill>
              </a:defRPr>
            </a:lvl3pPr>
            <a:lvl4pPr marL="0" indent="0" algn="l">
              <a:buNone/>
              <a:defRPr b="1">
                <a:solidFill>
                  <a:schemeClr val="tx2"/>
                </a:solidFill>
              </a:defRPr>
            </a:lvl4pPr>
            <a:lvl5pPr marL="0" indent="0" algn="l">
              <a:buNone/>
              <a:defRPr b="1">
                <a:solidFill>
                  <a:schemeClr val="tx2"/>
                </a:solidFill>
              </a:defRPr>
            </a:lvl5pPr>
            <a:lvl6pPr marL="0" indent="0" algn="l">
              <a:buNone/>
              <a:defRPr b="1">
                <a:solidFill>
                  <a:schemeClr val="tx2"/>
                </a:solidFill>
              </a:defRPr>
            </a:lvl6pPr>
            <a:lvl7pPr marL="0" indent="0" algn="l">
              <a:buNone/>
              <a:defRPr b="1">
                <a:solidFill>
                  <a:schemeClr val="tx2"/>
                </a:solidFill>
              </a:defRPr>
            </a:lvl7pPr>
            <a:lvl8pPr marL="0" indent="0" algn="l">
              <a:buNone/>
              <a:defRPr b="1">
                <a:solidFill>
                  <a:schemeClr val="tx2"/>
                </a:solidFill>
              </a:defRPr>
            </a:lvl8pPr>
            <a:lvl9pPr marL="0" indent="0" algn="l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333264" y="4680702"/>
            <a:ext cx="1916766" cy="1231942"/>
          </a:xfrm>
        </p:spPr>
        <p:txBody>
          <a:bodyPr lIns="0" tIns="0" rIns="0" bIns="0" anchor="ctr"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2"/>
                </a:solidFill>
              </a:defRPr>
            </a:lvl2pPr>
            <a:lvl3pPr marL="0" indent="0">
              <a:buNone/>
              <a:defRPr b="1">
                <a:solidFill>
                  <a:schemeClr val="tx2"/>
                </a:solidFill>
              </a:defRPr>
            </a:lvl3pPr>
            <a:lvl4pPr marL="0" indent="0">
              <a:buNone/>
              <a:defRPr b="1">
                <a:solidFill>
                  <a:schemeClr val="tx2"/>
                </a:solidFill>
              </a:defRPr>
            </a:lvl4pPr>
            <a:lvl5pPr marL="0" indent="0">
              <a:buNone/>
              <a:defRPr b="1">
                <a:solidFill>
                  <a:schemeClr val="tx2"/>
                </a:solidFill>
              </a:defRPr>
            </a:lvl5pPr>
            <a:lvl6pPr marL="0" indent="0">
              <a:buNone/>
              <a:defRPr b="1">
                <a:solidFill>
                  <a:schemeClr val="tx2"/>
                </a:solidFill>
              </a:defRPr>
            </a:lvl6pPr>
            <a:lvl7pPr marL="0" indent="0">
              <a:buNone/>
              <a:defRPr b="1">
                <a:solidFill>
                  <a:schemeClr val="tx2"/>
                </a:solidFill>
              </a:defRPr>
            </a:lvl7pPr>
            <a:lvl8pPr marL="0" indent="0">
              <a:buNone/>
              <a:defRPr b="1">
                <a:solidFill>
                  <a:schemeClr val="tx2"/>
                </a:solidFill>
              </a:defRPr>
            </a:lvl8pPr>
            <a:lvl9pPr marL="0" indent="0">
              <a:buNone/>
              <a:defRPr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8" name="Straight Connector 27"/>
          <p:cNvCxnSpPr/>
          <p:nvPr userDrawn="1"/>
        </p:nvCxnSpPr>
        <p:spPr bwMode="gray">
          <a:xfrm>
            <a:off x="2553272" y="2238607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 bwMode="gray">
          <a:xfrm>
            <a:off x="2550359" y="3487659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 bwMode="gray">
          <a:xfrm>
            <a:off x="2550359" y="4743881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 bwMode="gray">
          <a:xfrm>
            <a:off x="5754400" y="2238607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 bwMode="gray">
          <a:xfrm>
            <a:off x="5752943" y="3487659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 bwMode="gray">
          <a:xfrm>
            <a:off x="5752943" y="4743881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 bwMode="gray">
          <a:xfrm>
            <a:off x="8955527" y="2238607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 userDrawn="1"/>
        </p:nvCxnSpPr>
        <p:spPr bwMode="gray">
          <a:xfrm>
            <a:off x="8955527" y="3487659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 bwMode="gray">
          <a:xfrm>
            <a:off x="8955527" y="4743881"/>
            <a:ext cx="289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Content Placeholder 3"/>
          <p:cNvSpPr>
            <a:spLocks noGrp="1"/>
          </p:cNvSpPr>
          <p:nvPr>
            <p:ph sz="quarter" idx="29"/>
          </p:nvPr>
        </p:nvSpPr>
        <p:spPr bwMode="gray">
          <a:xfrm>
            <a:off x="5757301" y="2317748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4" name="Content Placeholder 3"/>
          <p:cNvSpPr>
            <a:spLocks noGrp="1"/>
          </p:cNvSpPr>
          <p:nvPr>
            <p:ph sz="quarter" idx="30"/>
          </p:nvPr>
        </p:nvSpPr>
        <p:spPr bwMode="gray">
          <a:xfrm>
            <a:off x="5757302" y="3573970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5" name="Content Placeholder 3"/>
          <p:cNvSpPr>
            <a:spLocks noGrp="1"/>
          </p:cNvSpPr>
          <p:nvPr>
            <p:ph sz="quarter" idx="31"/>
          </p:nvPr>
        </p:nvSpPr>
        <p:spPr bwMode="gray">
          <a:xfrm>
            <a:off x="5757302" y="4830194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6" name="Content Placeholder 3"/>
          <p:cNvSpPr>
            <a:spLocks noGrp="1"/>
          </p:cNvSpPr>
          <p:nvPr>
            <p:ph sz="quarter" idx="32"/>
          </p:nvPr>
        </p:nvSpPr>
        <p:spPr bwMode="gray">
          <a:xfrm>
            <a:off x="8955527" y="2317748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7" name="Content Placeholder 3"/>
          <p:cNvSpPr>
            <a:spLocks noGrp="1"/>
          </p:cNvSpPr>
          <p:nvPr>
            <p:ph sz="quarter" idx="33"/>
          </p:nvPr>
        </p:nvSpPr>
        <p:spPr bwMode="gray">
          <a:xfrm>
            <a:off x="8955527" y="3573970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8" name="Content Placeholder 3"/>
          <p:cNvSpPr>
            <a:spLocks noGrp="1"/>
          </p:cNvSpPr>
          <p:nvPr>
            <p:ph sz="quarter" idx="34"/>
          </p:nvPr>
        </p:nvSpPr>
        <p:spPr bwMode="gray">
          <a:xfrm>
            <a:off x="8955527" y="4830194"/>
            <a:ext cx="2898000" cy="1083600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35"/>
          </p:nvPr>
        </p:nvSpPr>
        <p:spPr bwMode="gray"/>
        <p:txBody>
          <a:bodyPr/>
          <a:lstStyle/>
          <a:p>
            <a:fld id="{61D1DE91-E2DE-4375-B4FF-ECFCEDDDCBE0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6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7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1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8" y="1085213"/>
            <a:ext cx="11520896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4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: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2" y="0"/>
            <a:ext cx="12192000" cy="6858000"/>
          </a:xfrm>
          <a:prstGeom prst="rect">
            <a:avLst/>
          </a:prstGeom>
          <a:solidFill>
            <a:srgbClr val="FF000F"/>
          </a:solidFill>
          <a:ln w="25400" cap="flat" cmpd="sng" algn="ctr">
            <a:noFill/>
            <a:prstDash val="solid"/>
          </a:ln>
          <a:effectLst/>
        </p:spPr>
        <p:txBody>
          <a:bodyPr lIns="72009" tIns="72009" rIns="72009" bIns="72009" rtlCol="0" anchor="ctr"/>
          <a:lstStyle/>
          <a:p>
            <a:pPr marL="0" marR="0" lvl="0" indent="0" algn="ctr" defTabSz="91449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BBvoice" panose="020D0603020503020204" pitchFamily="34" charset="0"/>
              <a:ea typeface="ABBvoice" panose="020D0603020503020204" pitchFamily="34" charset="0"/>
              <a:cs typeface="ABBvoice" panose="020D0603020503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A90620-6E53-42BB-807B-70CAD0710CDD}"/>
              </a:ext>
            </a:extLst>
          </p:cNvPr>
          <p:cNvSpPr/>
          <p:nvPr userDrawn="1"/>
        </p:nvSpPr>
        <p:spPr bwMode="gray">
          <a:xfrm>
            <a:off x="244800" y="414450"/>
            <a:ext cx="413300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1"/>
                </a:solidFill>
              </a:rPr>
              <a:t>—</a:t>
            </a:r>
            <a:endParaRPr lang="en-US" sz="3200" b="1" dirty="0" err="1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B34BC21-AFED-46B1-8268-92A7B5BBDEE1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335756" y="718060"/>
            <a:ext cx="11521282" cy="504000"/>
          </a:xfrm>
        </p:spPr>
        <p:txBody>
          <a:bodyPr lIns="0" tIns="0" rIns="0" b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C1FE702-2A26-4886-8C77-E6510DB1849C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335757" y="1264007"/>
            <a:ext cx="11521281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9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: 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1"/>
          <p:cNvSpPr>
            <a:spLocks noGrp="1"/>
          </p:cNvSpPr>
          <p:nvPr>
            <p:ph type="body" sz="quarter" idx="16"/>
          </p:nvPr>
        </p:nvSpPr>
        <p:spPr bwMode="gray">
          <a:xfrm>
            <a:off x="333264" y="1931945"/>
            <a:ext cx="3643200" cy="360000"/>
          </a:xfrm>
          <a:prstGeom prst="homePlate">
            <a:avLst/>
          </a:prstGeom>
          <a:solidFill>
            <a:schemeClr val="accent4"/>
          </a:solidFill>
        </p:spPr>
        <p:txBody>
          <a:bodyPr lIns="28800" tIns="0" rIns="2880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 bwMode="gray">
          <a:xfrm>
            <a:off x="4271796" y="1931945"/>
            <a:ext cx="3643200" cy="360000"/>
          </a:xfrm>
          <a:prstGeom prst="chevron">
            <a:avLst/>
          </a:prstGeom>
          <a:solidFill>
            <a:schemeClr val="accent4"/>
          </a:solidFill>
        </p:spPr>
        <p:txBody>
          <a:bodyPr lIns="28800" tIns="0" rIns="2880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6"/>
          </p:nvPr>
        </p:nvSpPr>
        <p:spPr bwMode="gray">
          <a:xfrm>
            <a:off x="8210327" y="1931945"/>
            <a:ext cx="3643200" cy="360000"/>
          </a:xfrm>
          <a:prstGeom prst="chevron">
            <a:avLst/>
          </a:prstGeom>
          <a:solidFill>
            <a:schemeClr val="accent4"/>
          </a:solidFill>
        </p:spPr>
        <p:txBody>
          <a:bodyPr lIns="28800" tIns="0" rIns="28800"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/>
          <a:p>
            <a:fld id="{00C3FEDD-2DA3-4289-9B1F-96211D1B5114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23"/>
          </p:nvPr>
        </p:nvSpPr>
        <p:spPr bwMode="gray">
          <a:xfrm>
            <a:off x="333264" y="2402146"/>
            <a:ext cx="3643200" cy="35112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25"/>
          </p:nvPr>
        </p:nvSpPr>
        <p:spPr bwMode="gray">
          <a:xfrm>
            <a:off x="4271796" y="2402146"/>
            <a:ext cx="3643200" cy="35112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27"/>
          </p:nvPr>
        </p:nvSpPr>
        <p:spPr bwMode="gray">
          <a:xfrm>
            <a:off x="8210327" y="2402146"/>
            <a:ext cx="3643200" cy="3511294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 bwMode="gray">
          <a:xfrm>
            <a:off x="4124130" y="2473348"/>
            <a:ext cx="0" cy="34400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 bwMode="gray">
          <a:xfrm>
            <a:off x="8062662" y="2473348"/>
            <a:ext cx="0" cy="34400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7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7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2: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7"/>
          </p:nvPr>
        </p:nvSpPr>
        <p:spPr bwMode="gray">
          <a:xfrm>
            <a:off x="2" y="0"/>
            <a:ext cx="12192000" cy="6858000"/>
          </a:xfrm>
          <a:custGeom>
            <a:avLst/>
            <a:gdLst>
              <a:gd name="connsiteX0" fmla="*/ 334746 w 12192000"/>
              <a:gd name="connsiteY0" fmla="*/ 530044 h 6858000"/>
              <a:gd name="connsiteX1" fmla="*/ 334746 w 12192000"/>
              <a:gd name="connsiteY1" fmla="*/ 558844 h 6858000"/>
              <a:gd name="connsiteX2" fmla="*/ 561546 w 12192000"/>
              <a:gd name="connsiteY2" fmla="*/ 558844 h 6858000"/>
              <a:gd name="connsiteX3" fmla="*/ 561546 w 12192000"/>
              <a:gd name="connsiteY3" fmla="*/ 530044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334746" y="530044"/>
                </a:moveTo>
                <a:lnTo>
                  <a:pt x="334746" y="558844"/>
                </a:lnTo>
                <a:lnTo>
                  <a:pt x="561546" y="558844"/>
                </a:lnTo>
                <a:lnTo>
                  <a:pt x="561546" y="530044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32366" y="622788"/>
            <a:ext cx="11520898" cy="396000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A1F808C0-290B-4263-8A52-B569B4875133}" type="datetime4">
              <a:rPr lang="en-US" smtClean="0"/>
              <a:pPr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242214" y="447781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1800" b="1" dirty="0">
                <a:solidFill>
                  <a:srgbClr val="FF0000"/>
                </a:solidFill>
              </a:rPr>
              <a:t>—</a:t>
            </a:r>
            <a:endParaRPr lang="en-US" sz="1800" b="1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7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/>
          <a:p>
            <a:fld id="{A1F808C0-290B-4263-8A52-B569B4875133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7" y="1085213"/>
            <a:ext cx="11520898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6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4: 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70479A72-920A-415B-8469-E7772A79C54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9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7616" y="2793573"/>
            <a:ext cx="3296776" cy="126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79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: 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884551-BCA1-4427-92BF-DB5CAA0DDF08}"/>
              </a:ext>
            </a:extLst>
          </p:cNvPr>
          <p:cNvSpPr/>
          <p:nvPr userDrawn="1"/>
        </p:nvSpPr>
        <p:spPr bwMode="gray">
          <a:xfrm>
            <a:off x="244800" y="414450"/>
            <a:ext cx="413300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3200" b="1" dirty="0">
                <a:solidFill>
                  <a:schemeClr val="bg2"/>
                </a:solidFill>
              </a:rPr>
              <a:t>—</a:t>
            </a:r>
            <a:endParaRPr lang="en-US" sz="3200" b="1" dirty="0" err="1">
              <a:solidFill>
                <a:schemeClr val="bg2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AC380CA-95DB-45F2-99D5-3A1E2DF54CD3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335756" y="718060"/>
            <a:ext cx="11521282" cy="504000"/>
          </a:xfrm>
        </p:spPr>
        <p:txBody>
          <a:bodyPr lIns="0" tIns="0" rIns="0" bIns="0"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182003-2699-4135-A685-461A4D33947D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335757" y="1264007"/>
            <a:ext cx="11521281" cy="360865"/>
          </a:xfrm>
        </p:spPr>
        <p:txBody>
          <a:bodyPr lIns="0" tIns="0" rIns="0" bIns="0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6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: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 bwMode="gray">
          <a:xfrm>
            <a:off x="332367" y="1931197"/>
            <a:ext cx="11520897" cy="3980439"/>
          </a:xfrm>
        </p:spPr>
        <p:txBody>
          <a:bodyPr/>
          <a:lstStyle>
            <a:lvl1pPr>
              <a:spcBef>
                <a:spcPts val="900"/>
              </a:spcBef>
              <a:defRPr sz="2000"/>
            </a:lvl1pPr>
            <a:lvl2pPr marL="0" indent="0">
              <a:spcBef>
                <a:spcPts val="90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3pPr>
            <a:lvl4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4pPr>
            <a:lvl5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5pPr>
            <a:lvl6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6pPr>
            <a:lvl7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7pPr>
            <a:lvl8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8pPr>
            <a:lvl9pPr marL="252025" indent="-252025">
              <a:spcBef>
                <a:spcPts val="900"/>
              </a:spcBef>
              <a:buClr>
                <a:schemeClr val="accent4"/>
              </a:buClr>
              <a:buFont typeface="Symbol" panose="05050102010706020507" pitchFamily="18" charset="2"/>
              <a:buChar char=""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fld id="{F7AFF65D-AAB4-46ED-A858-A6BA48891152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7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 bwMode="gray">
          <a:xfrm>
            <a:off x="332367" y="1931197"/>
            <a:ext cx="11520000" cy="39822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fld id="{FFAB2352-921F-4DD8-A99A-A1474F6943FF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3264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1F858E6-EDCE-0D66-F45A-6DB15A4CE4A9}"/>
              </a:ext>
            </a:extLst>
          </p:cNvPr>
          <p:cNvSpPr/>
          <p:nvPr userDrawn="1"/>
        </p:nvSpPr>
        <p:spPr bwMode="gray">
          <a:xfrm>
            <a:off x="242214" y="426352"/>
            <a:ext cx="550971" cy="158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sz="2400" b="1" dirty="0">
                <a:solidFill>
                  <a:schemeClr val="bg2"/>
                </a:solidFill>
              </a:rPr>
              <a:t>—</a:t>
            </a:r>
            <a:endParaRPr lang="en-US" sz="2400" b="1" dirty="0" err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2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: Content &amp;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 bwMode="gray">
          <a:xfrm>
            <a:off x="332367" y="1931195"/>
            <a:ext cx="11520000" cy="34309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fld id="{FFAB2352-921F-4DD8-A99A-A1474F6943FF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lvl="8"/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332362" y="1085213"/>
            <a:ext cx="11520000" cy="504000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0" indent="0" algn="l"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None/>
              <a:defRPr sz="2000">
                <a:solidFill>
                  <a:schemeClr val="tx1"/>
                </a:solidFill>
              </a:defRPr>
            </a:lvl3pPr>
            <a:lvl4pPr marL="0" indent="0" algn="l">
              <a:buNone/>
              <a:defRPr sz="2000">
                <a:solidFill>
                  <a:schemeClr val="tx1"/>
                </a:solidFill>
              </a:defRPr>
            </a:lvl4pPr>
            <a:lvl5pPr marL="0" indent="0" algn="l">
              <a:buNone/>
              <a:defRPr sz="2000">
                <a:solidFill>
                  <a:schemeClr val="tx1"/>
                </a:solidFill>
              </a:defRPr>
            </a:lvl5pPr>
            <a:lvl6pPr marL="0" indent="0" algn="l">
              <a:buNone/>
              <a:defRPr sz="2000">
                <a:solidFill>
                  <a:schemeClr val="tx1"/>
                </a:solidFill>
              </a:defRPr>
            </a:lvl6pPr>
            <a:lvl7pPr marL="0" indent="0" algn="l">
              <a:buNone/>
              <a:defRPr sz="2000">
                <a:solidFill>
                  <a:schemeClr val="tx1"/>
                </a:solidFill>
              </a:defRPr>
            </a:lvl7pPr>
            <a:lvl8pPr marL="0" indent="0" algn="l">
              <a:buNone/>
              <a:defRPr sz="2000">
                <a:solidFill>
                  <a:schemeClr val="tx1"/>
                </a:solidFill>
              </a:defRPr>
            </a:lvl8pPr>
            <a:lvl9pPr marL="0" indent="0" algn="l">
              <a:buNone/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9"/>
          </p:nvPr>
        </p:nvSpPr>
        <p:spPr bwMode="gray">
          <a:xfrm>
            <a:off x="332362" y="5453066"/>
            <a:ext cx="11520000" cy="460375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6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33264" y="682313"/>
            <a:ext cx="11520000" cy="39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2499782" y="6298397"/>
            <a:ext cx="8490250" cy="500072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l" rtl="0">
              <a:defRPr sz="1000">
                <a:solidFill>
                  <a:schemeClr val="accent3"/>
                </a:solidFill>
              </a:defRPr>
            </a:lvl1pPr>
            <a:lvl2pPr marL="0" indent="0">
              <a:defRPr sz="1000">
                <a:solidFill>
                  <a:schemeClr val="accent3"/>
                </a:solidFill>
              </a:defRPr>
            </a:lvl2pPr>
            <a:lvl3pPr marL="0" indent="0">
              <a:defRPr sz="1000">
                <a:solidFill>
                  <a:schemeClr val="accent3"/>
                </a:solidFill>
              </a:defRPr>
            </a:lvl3pPr>
            <a:lvl4pPr marL="0" indent="0">
              <a:defRPr sz="1000">
                <a:solidFill>
                  <a:schemeClr val="accent3"/>
                </a:solidFill>
              </a:defRPr>
            </a:lvl4pPr>
            <a:lvl5pPr marL="0" indent="0">
              <a:defRPr sz="1000">
                <a:solidFill>
                  <a:schemeClr val="accent3"/>
                </a:solidFill>
              </a:defRPr>
            </a:lvl5pPr>
            <a:lvl6pPr marL="0" indent="0">
              <a:defRPr sz="1000">
                <a:solidFill>
                  <a:schemeClr val="accent3"/>
                </a:solidFill>
              </a:defRPr>
            </a:lvl6pPr>
            <a:lvl7pPr marL="0" indent="0">
              <a:defRPr sz="1000">
                <a:solidFill>
                  <a:schemeClr val="accent3"/>
                </a:solidFill>
              </a:defRPr>
            </a:lvl7pPr>
            <a:lvl8pPr marL="0" indent="0">
              <a:defRPr sz="1000">
                <a:solidFill>
                  <a:schemeClr val="accent3"/>
                </a:solidFill>
              </a:defRPr>
            </a:lvl8pPr>
            <a:lvl9pPr marL="0" indent="0">
              <a:defRPr sz="1000">
                <a:solidFill>
                  <a:schemeClr val="accent3"/>
                </a:solidFill>
              </a:defRPr>
            </a:lvl9pPr>
          </a:lstStyle>
          <a:p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332367" y="6489341"/>
            <a:ext cx="1162951" cy="1181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accent3"/>
                </a:solidFill>
              </a:defRPr>
            </a:lvl1pPr>
            <a:lvl2pPr marL="0" indent="0">
              <a:defRPr sz="1000">
                <a:solidFill>
                  <a:schemeClr val="accent3"/>
                </a:solidFill>
              </a:defRPr>
            </a:lvl2pPr>
            <a:lvl3pPr marL="0" indent="0">
              <a:defRPr sz="1000">
                <a:solidFill>
                  <a:schemeClr val="accent3"/>
                </a:solidFill>
              </a:defRPr>
            </a:lvl3pPr>
            <a:lvl4pPr marL="0" indent="0">
              <a:defRPr sz="1000">
                <a:solidFill>
                  <a:schemeClr val="accent3"/>
                </a:solidFill>
              </a:defRPr>
            </a:lvl4pPr>
            <a:lvl5pPr marL="0" indent="0">
              <a:defRPr sz="1000">
                <a:solidFill>
                  <a:schemeClr val="accent3"/>
                </a:solidFill>
              </a:defRPr>
            </a:lvl5pPr>
            <a:lvl6pPr marL="0" indent="0">
              <a:defRPr sz="1000">
                <a:solidFill>
                  <a:schemeClr val="accent3"/>
                </a:solidFill>
              </a:defRPr>
            </a:lvl6pPr>
            <a:lvl7pPr marL="0" indent="0">
              <a:defRPr sz="1000">
                <a:solidFill>
                  <a:schemeClr val="accent3"/>
                </a:solidFill>
              </a:defRPr>
            </a:lvl7pPr>
            <a:lvl8pPr marL="0" indent="0">
              <a:defRPr sz="1000">
                <a:solidFill>
                  <a:schemeClr val="accent3"/>
                </a:solidFill>
              </a:defRPr>
            </a:lvl8pPr>
            <a:lvl9pPr marL="0" indent="0">
              <a:defRPr sz="1000">
                <a:solidFill>
                  <a:schemeClr val="accent3"/>
                </a:solidFill>
              </a:defRPr>
            </a:lvl9pPr>
          </a:lstStyle>
          <a:p>
            <a:fld id="{B2016A11-4950-4F3F-938B-45DEE5F72969}" type="datetime4">
              <a:rPr lang="en-US" smtClean="0"/>
              <a:pPr/>
              <a:t>June 13, 2023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33264" y="1931194"/>
            <a:ext cx="11520000" cy="39821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798114" y="6488733"/>
            <a:ext cx="676888" cy="1188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accent3"/>
                </a:solidFill>
              </a:defRPr>
            </a:lvl1pPr>
            <a:lvl2pPr marL="0" indent="0">
              <a:defRPr sz="1000">
                <a:solidFill>
                  <a:schemeClr val="accent3"/>
                </a:solidFill>
              </a:defRPr>
            </a:lvl2pPr>
            <a:lvl3pPr marL="0" indent="0">
              <a:defRPr sz="1000">
                <a:solidFill>
                  <a:schemeClr val="accent3"/>
                </a:solidFill>
              </a:defRPr>
            </a:lvl3pPr>
            <a:lvl4pPr marL="0" indent="0">
              <a:defRPr sz="1000">
                <a:solidFill>
                  <a:schemeClr val="accent3"/>
                </a:solidFill>
              </a:defRPr>
            </a:lvl4pPr>
            <a:lvl5pPr marL="0" indent="0">
              <a:defRPr sz="1000">
                <a:solidFill>
                  <a:schemeClr val="accent3"/>
                </a:solidFill>
              </a:defRPr>
            </a:lvl5pPr>
            <a:lvl6pPr marL="0" indent="0">
              <a:defRPr sz="1000">
                <a:solidFill>
                  <a:schemeClr val="accent3"/>
                </a:solidFill>
              </a:defRPr>
            </a:lvl6pPr>
            <a:lvl7pPr marL="0" indent="0">
              <a:defRPr sz="1000">
                <a:solidFill>
                  <a:schemeClr val="accent3"/>
                </a:solidFill>
              </a:defRPr>
            </a:lvl7pPr>
            <a:lvl8pPr marL="0" indent="0">
              <a:defRPr sz="1000">
                <a:solidFill>
                  <a:schemeClr val="accent3"/>
                </a:solidFill>
              </a:defRPr>
            </a:lvl8pPr>
            <a:lvl9pPr marL="0" indent="0">
              <a:defRPr sz="10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Slide </a:t>
            </a:r>
            <a:fld id="{619F89D8-7AE3-494A-97F3-03D68086963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gray">
          <a:xfrm>
            <a:off x="335577" y="6094413"/>
            <a:ext cx="11520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 bwMode="gray">
          <a:xfrm>
            <a:off x="334271" y="6327549"/>
            <a:ext cx="337946" cy="88364"/>
            <a:chOff x="61913" y="5218113"/>
            <a:chExt cx="3138487" cy="820737"/>
          </a:xfrm>
          <a:solidFill>
            <a:schemeClr val="accent3"/>
          </a:solidFill>
        </p:grpSpPr>
        <p:sp>
          <p:nvSpPr>
            <p:cNvPr id="69" name="Freeform 16"/>
            <p:cNvSpPr>
              <a:spLocks noEditPoints="1"/>
            </p:cNvSpPr>
            <p:nvPr userDrawn="1"/>
          </p:nvSpPr>
          <p:spPr bwMode="gray">
            <a:xfrm>
              <a:off x="61913" y="5218113"/>
              <a:ext cx="828675" cy="820737"/>
            </a:xfrm>
            <a:custGeom>
              <a:avLst/>
              <a:gdLst>
                <a:gd name="T0" fmla="*/ 111 w 221"/>
                <a:gd name="T1" fmla="*/ 219 h 219"/>
                <a:gd name="T2" fmla="*/ 53 w 221"/>
                <a:gd name="T3" fmla="*/ 203 h 219"/>
                <a:gd name="T4" fmla="*/ 14 w 221"/>
                <a:gd name="T5" fmla="*/ 163 h 219"/>
                <a:gd name="T6" fmla="*/ 0 w 221"/>
                <a:gd name="T7" fmla="*/ 109 h 219"/>
                <a:gd name="T8" fmla="*/ 15 w 221"/>
                <a:gd name="T9" fmla="*/ 53 h 219"/>
                <a:gd name="T10" fmla="*/ 56 w 221"/>
                <a:gd name="T11" fmla="*/ 14 h 219"/>
                <a:gd name="T12" fmla="*/ 111 w 221"/>
                <a:gd name="T13" fmla="*/ 0 h 219"/>
                <a:gd name="T14" fmla="*/ 168 w 221"/>
                <a:gd name="T15" fmla="*/ 15 h 219"/>
                <a:gd name="T16" fmla="*/ 207 w 221"/>
                <a:gd name="T17" fmla="*/ 55 h 219"/>
                <a:gd name="T18" fmla="*/ 221 w 221"/>
                <a:gd name="T19" fmla="*/ 109 h 219"/>
                <a:gd name="T20" fmla="*/ 206 w 221"/>
                <a:gd name="T21" fmla="*/ 166 h 219"/>
                <a:gd name="T22" fmla="*/ 165 w 221"/>
                <a:gd name="T23" fmla="*/ 205 h 219"/>
                <a:gd name="T24" fmla="*/ 111 w 221"/>
                <a:gd name="T25" fmla="*/ 219 h 219"/>
                <a:gd name="T26" fmla="*/ 111 w 221"/>
                <a:gd name="T27" fmla="*/ 190 h 219"/>
                <a:gd name="T28" fmla="*/ 153 w 221"/>
                <a:gd name="T29" fmla="*/ 180 h 219"/>
                <a:gd name="T30" fmla="*/ 181 w 221"/>
                <a:gd name="T31" fmla="*/ 151 h 219"/>
                <a:gd name="T32" fmla="*/ 191 w 221"/>
                <a:gd name="T33" fmla="*/ 109 h 219"/>
                <a:gd name="T34" fmla="*/ 180 w 221"/>
                <a:gd name="T35" fmla="*/ 67 h 219"/>
                <a:gd name="T36" fmla="*/ 151 w 221"/>
                <a:gd name="T37" fmla="*/ 38 h 219"/>
                <a:gd name="T38" fmla="*/ 111 w 221"/>
                <a:gd name="T39" fmla="*/ 28 h 219"/>
                <a:gd name="T40" fmla="*/ 68 w 221"/>
                <a:gd name="T41" fmla="*/ 39 h 219"/>
                <a:gd name="T42" fmla="*/ 40 w 221"/>
                <a:gd name="T43" fmla="*/ 68 h 219"/>
                <a:gd name="T44" fmla="*/ 31 w 221"/>
                <a:gd name="T45" fmla="*/ 109 h 219"/>
                <a:gd name="T46" fmla="*/ 41 w 221"/>
                <a:gd name="T47" fmla="*/ 152 h 219"/>
                <a:gd name="T48" fmla="*/ 70 w 221"/>
                <a:gd name="T49" fmla="*/ 180 h 219"/>
                <a:gd name="T50" fmla="*/ 111 w 221"/>
                <a:gd name="T51" fmla="*/ 190 h 219"/>
                <a:gd name="T52" fmla="*/ 115 w 221"/>
                <a:gd name="T53" fmla="*/ 50 h 219"/>
                <a:gd name="T54" fmla="*/ 139 w 221"/>
                <a:gd name="T55" fmla="*/ 54 h 219"/>
                <a:gd name="T56" fmla="*/ 156 w 221"/>
                <a:gd name="T57" fmla="*/ 63 h 219"/>
                <a:gd name="T58" fmla="*/ 145 w 221"/>
                <a:gd name="T59" fmla="*/ 85 h 219"/>
                <a:gd name="T60" fmla="*/ 117 w 221"/>
                <a:gd name="T61" fmla="*/ 76 h 219"/>
                <a:gd name="T62" fmla="*/ 93 w 221"/>
                <a:gd name="T63" fmla="*/ 85 h 219"/>
                <a:gd name="T64" fmla="*/ 84 w 221"/>
                <a:gd name="T65" fmla="*/ 110 h 219"/>
                <a:gd name="T66" fmla="*/ 93 w 221"/>
                <a:gd name="T67" fmla="*/ 134 h 219"/>
                <a:gd name="T68" fmla="*/ 117 w 221"/>
                <a:gd name="T69" fmla="*/ 143 h 219"/>
                <a:gd name="T70" fmla="*/ 146 w 221"/>
                <a:gd name="T71" fmla="*/ 132 h 219"/>
                <a:gd name="T72" fmla="*/ 158 w 221"/>
                <a:gd name="T73" fmla="*/ 153 h 219"/>
                <a:gd name="T74" fmla="*/ 140 w 221"/>
                <a:gd name="T75" fmla="*/ 165 h 219"/>
                <a:gd name="T76" fmla="*/ 115 w 221"/>
                <a:gd name="T77" fmla="*/ 169 h 219"/>
                <a:gd name="T78" fmla="*/ 71 w 221"/>
                <a:gd name="T79" fmla="*/ 153 h 219"/>
                <a:gd name="T80" fmla="*/ 54 w 221"/>
                <a:gd name="T81" fmla="*/ 111 h 219"/>
                <a:gd name="T82" fmla="*/ 71 w 221"/>
                <a:gd name="T83" fmla="*/ 67 h 219"/>
                <a:gd name="T84" fmla="*/ 115 w 221"/>
                <a:gd name="T85" fmla="*/ 5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1" h="219">
                  <a:moveTo>
                    <a:pt x="111" y="219"/>
                  </a:moveTo>
                  <a:cubicBezTo>
                    <a:pt x="89" y="219"/>
                    <a:pt x="70" y="214"/>
                    <a:pt x="53" y="203"/>
                  </a:cubicBezTo>
                  <a:cubicBezTo>
                    <a:pt x="36" y="193"/>
                    <a:pt x="23" y="180"/>
                    <a:pt x="14" y="163"/>
                  </a:cubicBezTo>
                  <a:cubicBezTo>
                    <a:pt x="4" y="147"/>
                    <a:pt x="0" y="129"/>
                    <a:pt x="0" y="109"/>
                  </a:cubicBezTo>
                  <a:cubicBezTo>
                    <a:pt x="0" y="88"/>
                    <a:pt x="5" y="70"/>
                    <a:pt x="15" y="53"/>
                  </a:cubicBezTo>
                  <a:cubicBezTo>
                    <a:pt x="25" y="36"/>
                    <a:pt x="39" y="23"/>
                    <a:pt x="56" y="14"/>
                  </a:cubicBezTo>
                  <a:cubicBezTo>
                    <a:pt x="73" y="5"/>
                    <a:pt x="91" y="0"/>
                    <a:pt x="111" y="0"/>
                  </a:cubicBezTo>
                  <a:cubicBezTo>
                    <a:pt x="132" y="0"/>
                    <a:pt x="151" y="5"/>
                    <a:pt x="168" y="15"/>
                  </a:cubicBezTo>
                  <a:cubicBezTo>
                    <a:pt x="185" y="26"/>
                    <a:pt x="198" y="39"/>
                    <a:pt x="207" y="55"/>
                  </a:cubicBezTo>
                  <a:cubicBezTo>
                    <a:pt x="217" y="72"/>
                    <a:pt x="221" y="90"/>
                    <a:pt x="221" y="109"/>
                  </a:cubicBezTo>
                  <a:cubicBezTo>
                    <a:pt x="221" y="130"/>
                    <a:pt x="216" y="149"/>
                    <a:pt x="206" y="166"/>
                  </a:cubicBezTo>
                  <a:cubicBezTo>
                    <a:pt x="196" y="183"/>
                    <a:pt x="182" y="196"/>
                    <a:pt x="165" y="205"/>
                  </a:cubicBezTo>
                  <a:cubicBezTo>
                    <a:pt x="149" y="214"/>
                    <a:pt x="130" y="219"/>
                    <a:pt x="111" y="219"/>
                  </a:cubicBezTo>
                  <a:close/>
                  <a:moveTo>
                    <a:pt x="111" y="190"/>
                  </a:moveTo>
                  <a:cubicBezTo>
                    <a:pt x="127" y="190"/>
                    <a:pt x="141" y="187"/>
                    <a:pt x="153" y="180"/>
                  </a:cubicBezTo>
                  <a:cubicBezTo>
                    <a:pt x="165" y="173"/>
                    <a:pt x="174" y="163"/>
                    <a:pt x="181" y="151"/>
                  </a:cubicBezTo>
                  <a:cubicBezTo>
                    <a:pt x="187" y="139"/>
                    <a:pt x="191" y="125"/>
                    <a:pt x="191" y="109"/>
                  </a:cubicBezTo>
                  <a:cubicBezTo>
                    <a:pt x="191" y="93"/>
                    <a:pt x="187" y="79"/>
                    <a:pt x="180" y="67"/>
                  </a:cubicBezTo>
                  <a:cubicBezTo>
                    <a:pt x="173" y="55"/>
                    <a:pt x="163" y="45"/>
                    <a:pt x="151" y="38"/>
                  </a:cubicBezTo>
                  <a:cubicBezTo>
                    <a:pt x="139" y="32"/>
                    <a:pt x="126" y="28"/>
                    <a:pt x="111" y="28"/>
                  </a:cubicBezTo>
                  <a:cubicBezTo>
                    <a:pt x="95" y="28"/>
                    <a:pt x="81" y="32"/>
                    <a:pt x="68" y="39"/>
                  </a:cubicBezTo>
                  <a:cubicBezTo>
                    <a:pt x="56" y="46"/>
                    <a:pt x="47" y="56"/>
                    <a:pt x="40" y="68"/>
                  </a:cubicBezTo>
                  <a:cubicBezTo>
                    <a:pt x="34" y="80"/>
                    <a:pt x="31" y="94"/>
                    <a:pt x="31" y="109"/>
                  </a:cubicBezTo>
                  <a:cubicBezTo>
                    <a:pt x="31" y="126"/>
                    <a:pt x="34" y="140"/>
                    <a:pt x="41" y="152"/>
                  </a:cubicBezTo>
                  <a:cubicBezTo>
                    <a:pt x="48" y="164"/>
                    <a:pt x="58" y="174"/>
                    <a:pt x="70" y="180"/>
                  </a:cubicBezTo>
                  <a:cubicBezTo>
                    <a:pt x="82" y="187"/>
                    <a:pt x="95" y="190"/>
                    <a:pt x="111" y="190"/>
                  </a:cubicBezTo>
                  <a:close/>
                  <a:moveTo>
                    <a:pt x="115" y="50"/>
                  </a:moveTo>
                  <a:cubicBezTo>
                    <a:pt x="124" y="50"/>
                    <a:pt x="131" y="51"/>
                    <a:pt x="139" y="54"/>
                  </a:cubicBezTo>
                  <a:cubicBezTo>
                    <a:pt x="146" y="56"/>
                    <a:pt x="152" y="59"/>
                    <a:pt x="156" y="63"/>
                  </a:cubicBezTo>
                  <a:cubicBezTo>
                    <a:pt x="145" y="85"/>
                    <a:pt x="145" y="85"/>
                    <a:pt x="145" y="85"/>
                  </a:cubicBezTo>
                  <a:cubicBezTo>
                    <a:pt x="137" y="79"/>
                    <a:pt x="128" y="76"/>
                    <a:pt x="117" y="76"/>
                  </a:cubicBezTo>
                  <a:cubicBezTo>
                    <a:pt x="107" y="76"/>
                    <a:pt x="99" y="79"/>
                    <a:pt x="93" y="85"/>
                  </a:cubicBezTo>
                  <a:cubicBezTo>
                    <a:pt x="87" y="91"/>
                    <a:pt x="84" y="100"/>
                    <a:pt x="84" y="110"/>
                  </a:cubicBezTo>
                  <a:cubicBezTo>
                    <a:pt x="84" y="120"/>
                    <a:pt x="87" y="128"/>
                    <a:pt x="93" y="134"/>
                  </a:cubicBezTo>
                  <a:cubicBezTo>
                    <a:pt x="99" y="140"/>
                    <a:pt x="107" y="143"/>
                    <a:pt x="117" y="143"/>
                  </a:cubicBezTo>
                  <a:cubicBezTo>
                    <a:pt x="129" y="143"/>
                    <a:pt x="138" y="139"/>
                    <a:pt x="146" y="132"/>
                  </a:cubicBezTo>
                  <a:cubicBezTo>
                    <a:pt x="158" y="153"/>
                    <a:pt x="158" y="153"/>
                    <a:pt x="158" y="153"/>
                  </a:cubicBezTo>
                  <a:cubicBezTo>
                    <a:pt x="153" y="158"/>
                    <a:pt x="147" y="162"/>
                    <a:pt x="140" y="165"/>
                  </a:cubicBezTo>
                  <a:cubicBezTo>
                    <a:pt x="132" y="168"/>
                    <a:pt x="124" y="169"/>
                    <a:pt x="115" y="169"/>
                  </a:cubicBezTo>
                  <a:cubicBezTo>
                    <a:pt x="97" y="169"/>
                    <a:pt x="82" y="164"/>
                    <a:pt x="71" y="153"/>
                  </a:cubicBezTo>
                  <a:cubicBezTo>
                    <a:pt x="60" y="142"/>
                    <a:pt x="54" y="128"/>
                    <a:pt x="54" y="111"/>
                  </a:cubicBezTo>
                  <a:cubicBezTo>
                    <a:pt x="54" y="93"/>
                    <a:pt x="60" y="78"/>
                    <a:pt x="71" y="67"/>
                  </a:cubicBezTo>
                  <a:cubicBezTo>
                    <a:pt x="82" y="56"/>
                    <a:pt x="97" y="50"/>
                    <a:pt x="115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0" name="Freeform 17"/>
            <p:cNvSpPr>
              <a:spLocks noEditPoints="1"/>
            </p:cNvSpPr>
            <p:nvPr userDrawn="1"/>
          </p:nvSpPr>
          <p:spPr bwMode="gray">
            <a:xfrm>
              <a:off x="957263" y="5237163"/>
              <a:ext cx="773112" cy="782637"/>
            </a:xfrm>
            <a:custGeom>
              <a:avLst/>
              <a:gdLst>
                <a:gd name="T0" fmla="*/ 305 w 487"/>
                <a:gd name="T1" fmla="*/ 0 h 493"/>
                <a:gd name="T2" fmla="*/ 487 w 487"/>
                <a:gd name="T3" fmla="*/ 493 h 493"/>
                <a:gd name="T4" fmla="*/ 369 w 487"/>
                <a:gd name="T5" fmla="*/ 493 h 493"/>
                <a:gd name="T6" fmla="*/ 336 w 487"/>
                <a:gd name="T7" fmla="*/ 390 h 493"/>
                <a:gd name="T8" fmla="*/ 151 w 487"/>
                <a:gd name="T9" fmla="*/ 390 h 493"/>
                <a:gd name="T10" fmla="*/ 118 w 487"/>
                <a:gd name="T11" fmla="*/ 493 h 493"/>
                <a:gd name="T12" fmla="*/ 0 w 487"/>
                <a:gd name="T13" fmla="*/ 493 h 493"/>
                <a:gd name="T14" fmla="*/ 184 w 487"/>
                <a:gd name="T15" fmla="*/ 0 h 493"/>
                <a:gd name="T16" fmla="*/ 305 w 487"/>
                <a:gd name="T17" fmla="*/ 0 h 493"/>
                <a:gd name="T18" fmla="*/ 180 w 487"/>
                <a:gd name="T19" fmla="*/ 300 h 493"/>
                <a:gd name="T20" fmla="*/ 307 w 487"/>
                <a:gd name="T21" fmla="*/ 300 h 493"/>
                <a:gd name="T22" fmla="*/ 243 w 487"/>
                <a:gd name="T23" fmla="*/ 104 h 493"/>
                <a:gd name="T24" fmla="*/ 180 w 487"/>
                <a:gd name="T25" fmla="*/ 30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7" h="493">
                  <a:moveTo>
                    <a:pt x="305" y="0"/>
                  </a:moveTo>
                  <a:lnTo>
                    <a:pt x="487" y="493"/>
                  </a:lnTo>
                  <a:lnTo>
                    <a:pt x="369" y="493"/>
                  </a:lnTo>
                  <a:lnTo>
                    <a:pt x="336" y="390"/>
                  </a:lnTo>
                  <a:lnTo>
                    <a:pt x="151" y="390"/>
                  </a:lnTo>
                  <a:lnTo>
                    <a:pt x="118" y="493"/>
                  </a:lnTo>
                  <a:lnTo>
                    <a:pt x="0" y="493"/>
                  </a:lnTo>
                  <a:lnTo>
                    <a:pt x="184" y="0"/>
                  </a:lnTo>
                  <a:lnTo>
                    <a:pt x="305" y="0"/>
                  </a:lnTo>
                  <a:close/>
                  <a:moveTo>
                    <a:pt x="180" y="300"/>
                  </a:moveTo>
                  <a:lnTo>
                    <a:pt x="307" y="300"/>
                  </a:lnTo>
                  <a:lnTo>
                    <a:pt x="243" y="104"/>
                  </a:lnTo>
                  <a:lnTo>
                    <a:pt x="18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1" name="Freeform 18"/>
            <p:cNvSpPr>
              <a:spLocks noEditPoints="1"/>
            </p:cNvSpPr>
            <p:nvPr userDrawn="1"/>
          </p:nvSpPr>
          <p:spPr bwMode="gray">
            <a:xfrm>
              <a:off x="1819275" y="5237163"/>
              <a:ext cx="622300" cy="782637"/>
            </a:xfrm>
            <a:custGeom>
              <a:avLst/>
              <a:gdLst>
                <a:gd name="T0" fmla="*/ 0 w 166"/>
                <a:gd name="T1" fmla="*/ 0 h 209"/>
                <a:gd name="T2" fmla="*/ 82 w 166"/>
                <a:gd name="T3" fmla="*/ 0 h 209"/>
                <a:gd name="T4" fmla="*/ 132 w 166"/>
                <a:gd name="T5" fmla="*/ 15 h 209"/>
                <a:gd name="T6" fmla="*/ 150 w 166"/>
                <a:gd name="T7" fmla="*/ 53 h 209"/>
                <a:gd name="T8" fmla="*/ 128 w 166"/>
                <a:gd name="T9" fmla="*/ 94 h 209"/>
                <a:gd name="T10" fmla="*/ 166 w 166"/>
                <a:gd name="T11" fmla="*/ 146 h 209"/>
                <a:gd name="T12" fmla="*/ 146 w 166"/>
                <a:gd name="T13" fmla="*/ 192 h 209"/>
                <a:gd name="T14" fmla="*/ 86 w 166"/>
                <a:gd name="T15" fmla="*/ 209 h 209"/>
                <a:gd name="T16" fmla="*/ 0 w 166"/>
                <a:gd name="T17" fmla="*/ 209 h 209"/>
                <a:gd name="T18" fmla="*/ 0 w 166"/>
                <a:gd name="T19" fmla="*/ 0 h 209"/>
                <a:gd name="T20" fmla="*/ 78 w 166"/>
                <a:gd name="T21" fmla="*/ 81 h 209"/>
                <a:gd name="T22" fmla="*/ 99 w 166"/>
                <a:gd name="T23" fmla="*/ 75 h 209"/>
                <a:gd name="T24" fmla="*/ 106 w 166"/>
                <a:gd name="T25" fmla="*/ 59 h 209"/>
                <a:gd name="T26" fmla="*/ 99 w 166"/>
                <a:gd name="T27" fmla="*/ 42 h 209"/>
                <a:gd name="T28" fmla="*/ 79 w 166"/>
                <a:gd name="T29" fmla="*/ 37 h 209"/>
                <a:gd name="T30" fmla="*/ 46 w 166"/>
                <a:gd name="T31" fmla="*/ 37 h 209"/>
                <a:gd name="T32" fmla="*/ 46 w 166"/>
                <a:gd name="T33" fmla="*/ 81 h 209"/>
                <a:gd name="T34" fmla="*/ 78 w 166"/>
                <a:gd name="T35" fmla="*/ 81 h 209"/>
                <a:gd name="T36" fmla="*/ 84 w 166"/>
                <a:gd name="T37" fmla="*/ 172 h 209"/>
                <a:gd name="T38" fmla="*/ 111 w 166"/>
                <a:gd name="T39" fmla="*/ 165 h 209"/>
                <a:gd name="T40" fmla="*/ 120 w 166"/>
                <a:gd name="T41" fmla="*/ 145 h 209"/>
                <a:gd name="T42" fmla="*/ 111 w 166"/>
                <a:gd name="T43" fmla="*/ 124 h 209"/>
                <a:gd name="T44" fmla="*/ 85 w 166"/>
                <a:gd name="T45" fmla="*/ 117 h 209"/>
                <a:gd name="T46" fmla="*/ 46 w 166"/>
                <a:gd name="T47" fmla="*/ 117 h 209"/>
                <a:gd name="T48" fmla="*/ 46 w 166"/>
                <a:gd name="T49" fmla="*/ 172 h 209"/>
                <a:gd name="T50" fmla="*/ 84 w 166"/>
                <a:gd name="T51" fmla="*/ 17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6" h="209">
                  <a:moveTo>
                    <a:pt x="0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103" y="0"/>
                    <a:pt x="119" y="5"/>
                    <a:pt x="132" y="15"/>
                  </a:cubicBezTo>
                  <a:cubicBezTo>
                    <a:pt x="144" y="24"/>
                    <a:pt x="150" y="37"/>
                    <a:pt x="150" y="53"/>
                  </a:cubicBezTo>
                  <a:cubicBezTo>
                    <a:pt x="150" y="71"/>
                    <a:pt x="143" y="84"/>
                    <a:pt x="128" y="94"/>
                  </a:cubicBezTo>
                  <a:cubicBezTo>
                    <a:pt x="154" y="103"/>
                    <a:pt x="166" y="120"/>
                    <a:pt x="166" y="146"/>
                  </a:cubicBezTo>
                  <a:cubicBezTo>
                    <a:pt x="166" y="166"/>
                    <a:pt x="160" y="182"/>
                    <a:pt x="146" y="192"/>
                  </a:cubicBezTo>
                  <a:cubicBezTo>
                    <a:pt x="132" y="203"/>
                    <a:pt x="112" y="209"/>
                    <a:pt x="86" y="209"/>
                  </a:cubicBezTo>
                  <a:cubicBezTo>
                    <a:pt x="0" y="209"/>
                    <a:pt x="0" y="209"/>
                    <a:pt x="0" y="209"/>
                  </a:cubicBezTo>
                  <a:lnTo>
                    <a:pt x="0" y="0"/>
                  </a:lnTo>
                  <a:close/>
                  <a:moveTo>
                    <a:pt x="78" y="81"/>
                  </a:moveTo>
                  <a:cubicBezTo>
                    <a:pt x="87" y="81"/>
                    <a:pt x="94" y="79"/>
                    <a:pt x="99" y="75"/>
                  </a:cubicBezTo>
                  <a:cubicBezTo>
                    <a:pt x="104" y="71"/>
                    <a:pt x="106" y="66"/>
                    <a:pt x="106" y="59"/>
                  </a:cubicBezTo>
                  <a:cubicBezTo>
                    <a:pt x="106" y="52"/>
                    <a:pt x="104" y="46"/>
                    <a:pt x="99" y="42"/>
                  </a:cubicBezTo>
                  <a:cubicBezTo>
                    <a:pt x="94" y="38"/>
                    <a:pt x="87" y="37"/>
                    <a:pt x="79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81"/>
                    <a:pt x="46" y="81"/>
                    <a:pt x="46" y="81"/>
                  </a:cubicBezTo>
                  <a:lnTo>
                    <a:pt x="78" y="81"/>
                  </a:lnTo>
                  <a:close/>
                  <a:moveTo>
                    <a:pt x="84" y="172"/>
                  </a:moveTo>
                  <a:cubicBezTo>
                    <a:pt x="96" y="172"/>
                    <a:pt x="105" y="169"/>
                    <a:pt x="111" y="165"/>
                  </a:cubicBezTo>
                  <a:cubicBezTo>
                    <a:pt x="117" y="160"/>
                    <a:pt x="120" y="154"/>
                    <a:pt x="120" y="145"/>
                  </a:cubicBezTo>
                  <a:cubicBezTo>
                    <a:pt x="120" y="136"/>
                    <a:pt x="117" y="129"/>
                    <a:pt x="111" y="124"/>
                  </a:cubicBezTo>
                  <a:cubicBezTo>
                    <a:pt x="105" y="119"/>
                    <a:pt x="96" y="117"/>
                    <a:pt x="85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6" y="172"/>
                    <a:pt x="46" y="172"/>
                    <a:pt x="46" y="172"/>
                  </a:cubicBezTo>
                  <a:lnTo>
                    <a:pt x="84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72" name="Freeform 19"/>
            <p:cNvSpPr>
              <a:spLocks noEditPoints="1"/>
            </p:cNvSpPr>
            <p:nvPr userDrawn="1"/>
          </p:nvSpPr>
          <p:spPr bwMode="gray">
            <a:xfrm>
              <a:off x="2573338" y="5237163"/>
              <a:ext cx="627062" cy="782637"/>
            </a:xfrm>
            <a:custGeom>
              <a:avLst/>
              <a:gdLst>
                <a:gd name="T0" fmla="*/ 0 w 167"/>
                <a:gd name="T1" fmla="*/ 0 h 209"/>
                <a:gd name="T2" fmla="*/ 82 w 167"/>
                <a:gd name="T3" fmla="*/ 0 h 209"/>
                <a:gd name="T4" fmla="*/ 132 w 167"/>
                <a:gd name="T5" fmla="*/ 15 h 209"/>
                <a:gd name="T6" fmla="*/ 150 w 167"/>
                <a:gd name="T7" fmla="*/ 53 h 209"/>
                <a:gd name="T8" fmla="*/ 128 w 167"/>
                <a:gd name="T9" fmla="*/ 94 h 209"/>
                <a:gd name="T10" fmla="*/ 167 w 167"/>
                <a:gd name="T11" fmla="*/ 146 h 209"/>
                <a:gd name="T12" fmla="*/ 146 w 167"/>
                <a:gd name="T13" fmla="*/ 192 h 209"/>
                <a:gd name="T14" fmla="*/ 86 w 167"/>
                <a:gd name="T15" fmla="*/ 209 h 209"/>
                <a:gd name="T16" fmla="*/ 0 w 167"/>
                <a:gd name="T17" fmla="*/ 209 h 209"/>
                <a:gd name="T18" fmla="*/ 0 w 167"/>
                <a:gd name="T19" fmla="*/ 0 h 209"/>
                <a:gd name="T20" fmla="*/ 79 w 167"/>
                <a:gd name="T21" fmla="*/ 81 h 209"/>
                <a:gd name="T22" fmla="*/ 99 w 167"/>
                <a:gd name="T23" fmla="*/ 75 h 209"/>
                <a:gd name="T24" fmla="*/ 106 w 167"/>
                <a:gd name="T25" fmla="*/ 59 h 209"/>
                <a:gd name="T26" fmla="*/ 99 w 167"/>
                <a:gd name="T27" fmla="*/ 42 h 209"/>
                <a:gd name="T28" fmla="*/ 79 w 167"/>
                <a:gd name="T29" fmla="*/ 37 h 209"/>
                <a:gd name="T30" fmla="*/ 46 w 167"/>
                <a:gd name="T31" fmla="*/ 37 h 209"/>
                <a:gd name="T32" fmla="*/ 46 w 167"/>
                <a:gd name="T33" fmla="*/ 81 h 209"/>
                <a:gd name="T34" fmla="*/ 79 w 167"/>
                <a:gd name="T35" fmla="*/ 81 h 209"/>
                <a:gd name="T36" fmla="*/ 84 w 167"/>
                <a:gd name="T37" fmla="*/ 172 h 209"/>
                <a:gd name="T38" fmla="*/ 111 w 167"/>
                <a:gd name="T39" fmla="*/ 165 h 209"/>
                <a:gd name="T40" fmla="*/ 121 w 167"/>
                <a:gd name="T41" fmla="*/ 145 h 209"/>
                <a:gd name="T42" fmla="*/ 111 w 167"/>
                <a:gd name="T43" fmla="*/ 124 h 209"/>
                <a:gd name="T44" fmla="*/ 85 w 167"/>
                <a:gd name="T45" fmla="*/ 117 h 209"/>
                <a:gd name="T46" fmla="*/ 46 w 167"/>
                <a:gd name="T47" fmla="*/ 117 h 209"/>
                <a:gd name="T48" fmla="*/ 46 w 167"/>
                <a:gd name="T49" fmla="*/ 172 h 209"/>
                <a:gd name="T50" fmla="*/ 84 w 167"/>
                <a:gd name="T51" fmla="*/ 17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7" h="209">
                  <a:moveTo>
                    <a:pt x="0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103" y="0"/>
                    <a:pt x="120" y="5"/>
                    <a:pt x="132" y="15"/>
                  </a:cubicBezTo>
                  <a:cubicBezTo>
                    <a:pt x="144" y="24"/>
                    <a:pt x="150" y="37"/>
                    <a:pt x="150" y="53"/>
                  </a:cubicBezTo>
                  <a:cubicBezTo>
                    <a:pt x="150" y="71"/>
                    <a:pt x="143" y="84"/>
                    <a:pt x="128" y="94"/>
                  </a:cubicBezTo>
                  <a:cubicBezTo>
                    <a:pt x="154" y="103"/>
                    <a:pt x="167" y="120"/>
                    <a:pt x="167" y="146"/>
                  </a:cubicBezTo>
                  <a:cubicBezTo>
                    <a:pt x="167" y="166"/>
                    <a:pt x="160" y="182"/>
                    <a:pt x="146" y="192"/>
                  </a:cubicBezTo>
                  <a:cubicBezTo>
                    <a:pt x="132" y="203"/>
                    <a:pt x="112" y="209"/>
                    <a:pt x="86" y="209"/>
                  </a:cubicBezTo>
                  <a:cubicBezTo>
                    <a:pt x="0" y="209"/>
                    <a:pt x="0" y="209"/>
                    <a:pt x="0" y="209"/>
                  </a:cubicBezTo>
                  <a:lnTo>
                    <a:pt x="0" y="0"/>
                  </a:lnTo>
                  <a:close/>
                  <a:moveTo>
                    <a:pt x="79" y="81"/>
                  </a:moveTo>
                  <a:cubicBezTo>
                    <a:pt x="87" y="81"/>
                    <a:pt x="94" y="79"/>
                    <a:pt x="99" y="75"/>
                  </a:cubicBezTo>
                  <a:cubicBezTo>
                    <a:pt x="104" y="71"/>
                    <a:pt x="106" y="66"/>
                    <a:pt x="106" y="59"/>
                  </a:cubicBezTo>
                  <a:cubicBezTo>
                    <a:pt x="106" y="52"/>
                    <a:pt x="104" y="46"/>
                    <a:pt x="99" y="42"/>
                  </a:cubicBezTo>
                  <a:cubicBezTo>
                    <a:pt x="94" y="38"/>
                    <a:pt x="88" y="37"/>
                    <a:pt x="79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81"/>
                    <a:pt x="46" y="81"/>
                    <a:pt x="46" y="81"/>
                  </a:cubicBezTo>
                  <a:lnTo>
                    <a:pt x="79" y="81"/>
                  </a:lnTo>
                  <a:close/>
                  <a:moveTo>
                    <a:pt x="84" y="172"/>
                  </a:moveTo>
                  <a:cubicBezTo>
                    <a:pt x="96" y="172"/>
                    <a:pt x="105" y="169"/>
                    <a:pt x="111" y="165"/>
                  </a:cubicBezTo>
                  <a:cubicBezTo>
                    <a:pt x="118" y="160"/>
                    <a:pt x="121" y="154"/>
                    <a:pt x="121" y="145"/>
                  </a:cubicBezTo>
                  <a:cubicBezTo>
                    <a:pt x="121" y="136"/>
                    <a:pt x="117" y="129"/>
                    <a:pt x="111" y="124"/>
                  </a:cubicBezTo>
                  <a:cubicBezTo>
                    <a:pt x="105" y="119"/>
                    <a:pt x="96" y="117"/>
                    <a:pt x="85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6" y="172"/>
                    <a:pt x="46" y="172"/>
                    <a:pt x="46" y="172"/>
                  </a:cubicBezTo>
                  <a:lnTo>
                    <a:pt x="84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cxnSp>
        <p:nvCxnSpPr>
          <p:cNvPr id="73" name="Straight Connector 72"/>
          <p:cNvCxnSpPr/>
          <p:nvPr/>
        </p:nvCxnSpPr>
        <p:spPr bwMode="gray">
          <a:xfrm>
            <a:off x="1692854" y="6472543"/>
            <a:ext cx="0" cy="132461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5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45664" y="6393976"/>
            <a:ext cx="507600" cy="194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40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90" r:id="rId2"/>
    <p:sldLayoutId id="2147483655" r:id="rId3"/>
    <p:sldLayoutId id="2147483656" r:id="rId4"/>
    <p:sldLayoutId id="2147483657" r:id="rId5"/>
    <p:sldLayoutId id="2147483658" r:id="rId6"/>
    <p:sldLayoutId id="2147483653" r:id="rId7"/>
    <p:sldLayoutId id="2147483650" r:id="rId8"/>
    <p:sldLayoutId id="2147483691" r:id="rId9"/>
    <p:sldLayoutId id="2147483661" r:id="rId10"/>
    <p:sldLayoutId id="2147483696" r:id="rId11"/>
    <p:sldLayoutId id="2147483663" r:id="rId12"/>
    <p:sldLayoutId id="2147483662" r:id="rId13"/>
    <p:sldLayoutId id="2147483664" r:id="rId14"/>
    <p:sldLayoutId id="2147483692" r:id="rId15"/>
    <p:sldLayoutId id="2147483693" r:id="rId16"/>
    <p:sldLayoutId id="2147483665" r:id="rId17"/>
    <p:sldLayoutId id="2147483667" r:id="rId18"/>
    <p:sldLayoutId id="2147483668" r:id="rId19"/>
    <p:sldLayoutId id="2147483669" r:id="rId20"/>
    <p:sldLayoutId id="2147483670" r:id="rId21"/>
    <p:sldLayoutId id="2147483700" r:id="rId22"/>
    <p:sldLayoutId id="2147483659" r:id="rId23"/>
    <p:sldLayoutId id="2147483660" r:id="rId24"/>
    <p:sldLayoutId id="2147483694" r:id="rId25"/>
    <p:sldLayoutId id="2147483677" r:id="rId26"/>
    <p:sldLayoutId id="2147483679" r:id="rId27"/>
    <p:sldLayoutId id="2147483680" r:id="rId28"/>
    <p:sldLayoutId id="2147483666" r:id="rId29"/>
    <p:sldLayoutId id="2147483672" r:id="rId30"/>
    <p:sldLayoutId id="2147483673" r:id="rId31"/>
    <p:sldLayoutId id="2147483674" r:id="rId32"/>
    <p:sldLayoutId id="2147483675" r:id="rId33"/>
    <p:sldLayoutId id="2147483676" r:id="rId34"/>
    <p:sldLayoutId id="2147483701" r:id="rId35"/>
    <p:sldLayoutId id="2147483681" r:id="rId36"/>
    <p:sldLayoutId id="2147483682" r:id="rId37"/>
    <p:sldLayoutId id="2147483702" r:id="rId38"/>
    <p:sldLayoutId id="2147483703" r:id="rId39"/>
    <p:sldLayoutId id="2147483699" r:id="rId40"/>
    <p:sldLayoutId id="2147483695" r:id="rId41"/>
    <p:sldLayoutId id="2147483683" r:id="rId42"/>
    <p:sldLayoutId id="2147483684" r:id="rId43"/>
    <p:sldLayoutId id="2147483698" r:id="rId44"/>
    <p:sldLayoutId id="2147483697" r:id="rId45"/>
    <p:sldLayoutId id="2147483685" r:id="rId46"/>
    <p:sldLayoutId id="2147483686" r:id="rId47"/>
    <p:sldLayoutId id="2147483687" r:id="rId48"/>
    <p:sldLayoutId id="2147483688" r:id="rId49"/>
    <p:sldLayoutId id="2147483689" r:id="rId50"/>
    <p:sldLayoutId id="2147483705" r:id="rId51"/>
    <p:sldLayoutId id="2147483651" r:id="rId52"/>
    <p:sldLayoutId id="2147483652" r:id="rId5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91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91" rtl="0" eaLnBrk="1" latinLnBrk="0" hangingPunct="1">
        <a:spcBef>
          <a:spcPts val="6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18" indent="-180018" algn="l" defTabSz="914491" rtl="0" eaLnBrk="1" latinLnBrk="0" hangingPunct="1">
        <a:spcBef>
          <a:spcPts val="600"/>
        </a:spcBef>
        <a:buFont typeface="ABBvoiceOffice" panose="020D0603020503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36" indent="-180018" algn="l" defTabSz="914491" rtl="0" eaLnBrk="1" latinLnBrk="0" hangingPunct="1"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l" defTabSz="9144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18" userDrawn="1">
          <p15:clr>
            <a:srgbClr val="F26B43"/>
          </p15:clr>
        </p15:guide>
        <p15:guide id="2" pos="7469" userDrawn="1">
          <p15:clr>
            <a:srgbClr val="F26B43"/>
          </p15:clr>
        </p15:guide>
        <p15:guide id="3" pos="212" userDrawn="1">
          <p15:clr>
            <a:srgbClr val="F26B43"/>
          </p15:clr>
        </p15:guide>
        <p15:guide id="4" orient="horz" pos="3726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orient="horz" pos="24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 bwMode="gray">
          <a:xfrm>
            <a:off x="9810300" y="466113"/>
            <a:ext cx="1925158" cy="258716"/>
          </a:xfrm>
          <a:solidFill>
            <a:schemeClr val="bg2"/>
          </a:solidFill>
        </p:spPr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APPLICATION TEMPLATE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 bwMode="gray">
          <a:xfrm>
            <a:off x="340519" y="5497951"/>
            <a:ext cx="10112148" cy="504000"/>
          </a:xfrm>
        </p:spPr>
        <p:txBody>
          <a:bodyPr/>
          <a:lstStyle/>
          <a:p>
            <a:r>
              <a:rPr lang="en-US" sz="2800" dirty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Your company name</a:t>
            </a:r>
            <a:br>
              <a:rPr lang="en-US" sz="2800" dirty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</a:br>
            <a:r>
              <a:rPr lang="en-US" sz="2800" b="0" dirty="0">
                <a:latin typeface="ABBvoice" panose="020D0603020503020204" pitchFamily="34" charset="0"/>
                <a:ea typeface="ABBvoice" panose="020D0603020503020204" pitchFamily="34" charset="0"/>
                <a:cs typeface="ABBvoice" panose="020D0603020503020204" pitchFamily="34" charset="0"/>
              </a:rPr>
              <a:t>Applying for ABB Electrification Services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294967295"/>
          </p:nvPr>
        </p:nvSpPr>
        <p:spPr bwMode="gray">
          <a:xfrm>
            <a:off x="949124" y="6212156"/>
            <a:ext cx="5266481" cy="280092"/>
          </a:xfrm>
        </p:spPr>
        <p:txBody>
          <a:bodyPr/>
          <a:lstStyle/>
          <a:p>
            <a:r>
              <a:rPr lang="en-US" sz="1200" dirty="0">
                <a:latin typeface="Verdana" charset="0"/>
                <a:ea typeface="Verdana" charset="0"/>
                <a:cs typeface="Verdana" charset="0"/>
              </a:rPr>
              <a:t>Name of your company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40999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1. 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General information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about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your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company</a:t>
            </a:r>
            <a:endParaRPr lang="en-GB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465747" cy="118192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2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  <a:latin typeface="Verdana" charset="0"/>
                <a:ea typeface="Verdana" charset="0"/>
                <a:cs typeface="Verdana" charset="0"/>
              </a:rPr>
              <a:t>Note: Mandatory template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Company Name: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Number of Employees: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Country: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Contact information / Contact person: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Link to </a:t>
            </a:r>
            <a:r>
              <a:rPr lang="en-GB"/>
              <a:t>web page: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6D5908-A9C8-2249-A8DF-0599DA382029}"/>
              </a:ext>
            </a:extLst>
          </p:cNvPr>
          <p:cNvSpPr txBox="1"/>
          <p:nvPr/>
        </p:nvSpPr>
        <p:spPr bwMode="gray">
          <a:xfrm>
            <a:off x="346899" y="5676606"/>
            <a:ext cx="11512734" cy="586994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ctr"/>
            <a:r>
              <a:rPr lang="en-GB" sz="1200" dirty="0">
                <a:solidFill>
                  <a:schemeClr val="bg2"/>
                </a:solidFill>
              </a:rPr>
              <a:t>Please do not add any of your confidential company data in the application, as at this point there is not any NDA (Non-Disclosure Agreement) signed. </a:t>
            </a:r>
            <a:endParaRPr lang="en-SE" sz="1200" dirty="0" err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0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Verdana" charset="0"/>
                <a:ea typeface="Verdana" charset="0"/>
                <a:cs typeface="Verdana" charset="0"/>
              </a:rPr>
              <a:t>2.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Technology</a:t>
            </a:r>
            <a:endParaRPr lang="sv-SE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465747" cy="158184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53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Verdana" charset="0"/>
                <a:ea typeface="Verdana" charset="0"/>
                <a:cs typeface="Verdana" charset="0"/>
              </a:rPr>
              <a:t>3.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Your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solution to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our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challenge</a:t>
            </a:r>
            <a:endParaRPr lang="en-GB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369111" cy="118192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4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29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4D1893-7CAE-44F9-8318-D62393636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Verdana" charset="0"/>
                <a:ea typeface="Verdana" charset="0"/>
                <a:cs typeface="Verdana" charset="0"/>
              </a:rPr>
              <a:t>4.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Complementary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slides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(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if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sv-SE" dirty="0" err="1">
                <a:latin typeface="Verdana" charset="0"/>
                <a:ea typeface="Verdana" charset="0"/>
                <a:cs typeface="Verdana" charset="0"/>
              </a:rPr>
              <a:t>any</a:t>
            </a:r>
            <a:r>
              <a:rPr lang="sv-SE" dirty="0">
                <a:latin typeface="Verdana" charset="0"/>
                <a:ea typeface="Verdana" charset="0"/>
                <a:cs typeface="Verdana" charset="0"/>
              </a:rPr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4BF6-66EB-4F04-9122-61BFCF2C8B4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332367" y="6489341"/>
            <a:ext cx="1465747" cy="118192"/>
          </a:xfrm>
        </p:spPr>
        <p:txBody>
          <a:bodyPr/>
          <a:lstStyle/>
          <a:p>
            <a:fld id="{FFAB2352-921F-4DD8-A99A-A1474F6943FF}" type="datetime4">
              <a:rPr lang="en-US" smtClean="0">
                <a:latin typeface="Verdana" charset="0"/>
                <a:ea typeface="Verdana" charset="0"/>
                <a:cs typeface="Verdana" charset="0"/>
              </a:rPr>
              <a:t>June 13, 2023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F9FB-736A-4DED-98FB-79F4F03575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Slide </a:t>
            </a:r>
            <a:fld id="{619F89D8-7AE3-494A-97F3-03D680869632}" type="slidenum">
              <a:rPr lang="en-US" smtClean="0">
                <a:latin typeface="Verdana" charset="0"/>
                <a:ea typeface="Verdana" charset="0"/>
                <a:cs typeface="Verdana" charset="0"/>
              </a:rPr>
              <a:pPr/>
              <a:t>5</a:t>
            </a:fld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en-US" dirty="0">
                <a:latin typeface="Verdana" charset="0"/>
                <a:ea typeface="Verdana" charset="0"/>
                <a:cs typeface="Verdana" charset="0"/>
              </a:rPr>
              <a:t>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9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54AAD2-0FA1-40C3-BDB9-1741228A7DD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0479A72-920A-415B-8469-E7772A79C549}" type="datetime4">
              <a:rPr lang="en-US" smtClean="0"/>
              <a:t>June 13, 2023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C3271-A931-471E-A9DC-A2357A91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19F89D8-7AE3-494A-97F3-03D6808696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5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BB Master">
  <a:themeElements>
    <a:clrScheme name="Custom 2">
      <a:dk1>
        <a:srgbClr val="000000"/>
      </a:dk1>
      <a:lt1>
        <a:srgbClr val="FFFFFF"/>
      </a:lt1>
      <a:dk2>
        <a:srgbClr val="D90000"/>
      </a:dk2>
      <a:lt2>
        <a:srgbClr val="FF000F"/>
      </a:lt2>
      <a:accent1>
        <a:srgbClr val="262626"/>
      </a:accent1>
      <a:accent2>
        <a:srgbClr val="6E6E6E"/>
      </a:accent2>
      <a:accent3>
        <a:srgbClr val="A9A9A9"/>
      </a:accent3>
      <a:accent4>
        <a:srgbClr val="D2D2D2"/>
      </a:accent4>
      <a:accent5>
        <a:srgbClr val="F0F0F0"/>
      </a:accent5>
      <a:accent6>
        <a:srgbClr val="FAFAFA"/>
      </a:accent6>
      <a:hlink>
        <a:srgbClr val="D90000"/>
      </a:hlink>
      <a:folHlink>
        <a:srgbClr val="FF000F"/>
      </a:folHlink>
    </a:clrScheme>
    <a:fontScheme name="ABBvoice">
      <a:majorFont>
        <a:latin typeface="ABBvoice"/>
        <a:ea typeface="ABBvoice"/>
        <a:cs typeface="ABBvoice"/>
      </a:majorFont>
      <a:minorFont>
        <a:latin typeface="ABBvoice"/>
        <a:ea typeface="ABBvoice"/>
        <a:cs typeface="ABBvoic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72000" tIns="72000" rIns="72000" bIns="72000" rtlCol="0">
        <a:noAutofit/>
      </a:bodyPr>
      <a:lstStyle>
        <a:defPPr>
          <a:defRPr sz="1400" dirty="0" err="1" smtClean="0"/>
        </a:defPPr>
      </a:lstStyle>
    </a:txDef>
  </a:objectDefaults>
  <a:extraClrSchemeLst/>
  <a:custClrLst>
    <a:custClr name="Blue">
      <a:srgbClr val="004C97"/>
    </a:custClr>
    <a:custClr name="Green">
      <a:srgbClr val="007A33"/>
    </a:custClr>
    <a:custClr name="Yellow">
      <a:srgbClr val="FFD100"/>
    </a:custClr>
    <a:custClr name="Red Grey">
      <a:srgbClr val="817275"/>
    </a:custClr>
    <a:custClr name="Green Grey">
      <a:srgbClr val="6B7173"/>
    </a:custClr>
    <a:custClr name="Blue Grey">
      <a:srgbClr val="5B6F80"/>
    </a:custClr>
    <a:custClr name="Violet Grey">
      <a:srgbClr val="78838E"/>
    </a:custClr>
  </a:custClrLst>
  <a:extLst>
    <a:ext uri="{05A4C25C-085E-4340-85A3-A5531E510DB2}">
      <thm15:themeFamily xmlns:thm15="http://schemas.microsoft.com/office/thememl/2012/main" name="Presentation4" id="{AB123FCC-75BF-413D-9ADE-5DE1BC5101C9}" vid="{30A3DC37-1BE1-4015-B67A-9AB1D23BAC10}"/>
    </a:ext>
  </a:extLst>
</a:theme>
</file>

<file path=ppt/theme/theme2.xml><?xml version="1.0" encoding="utf-8"?>
<a:theme xmlns:a="http://schemas.openxmlformats.org/drawingml/2006/main" name="Office Theme">
  <a:themeElements>
    <a:clrScheme name="ABB">
      <a:dk1>
        <a:srgbClr val="000000"/>
      </a:dk1>
      <a:lt1>
        <a:srgbClr val="FFFFFF"/>
      </a:lt1>
      <a:dk2>
        <a:srgbClr val="D90000"/>
      </a:dk2>
      <a:lt2>
        <a:srgbClr val="FF000F"/>
      </a:lt2>
      <a:accent1>
        <a:srgbClr val="1E1E1E"/>
      </a:accent1>
      <a:accent2>
        <a:srgbClr val="3C3C3C"/>
      </a:accent2>
      <a:accent3>
        <a:srgbClr val="6E6E6E"/>
      </a:accent3>
      <a:accent4>
        <a:srgbClr val="A0A0A0"/>
      </a:accent4>
      <a:accent5>
        <a:srgbClr val="D2D2D2"/>
      </a:accent5>
      <a:accent6>
        <a:srgbClr val="F0F0F0"/>
      </a:accent6>
      <a:hlink>
        <a:srgbClr val="D90000"/>
      </a:hlink>
      <a:folHlink>
        <a:srgbClr val="FF000F"/>
      </a:folHlink>
    </a:clrScheme>
    <a:fontScheme name="ABBvoiceOffice">
      <a:majorFont>
        <a:latin typeface="ABBvoiceOffice"/>
        <a:ea typeface="ABBvoiceOffice"/>
        <a:cs typeface="ABBvoiceOffice"/>
      </a:majorFont>
      <a:minorFont>
        <a:latin typeface="ABBvoiceOffice"/>
        <a:ea typeface="ABBvoiceOffice"/>
        <a:cs typeface="ABBvoiceOffic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BB">
      <a:dk1>
        <a:srgbClr val="000000"/>
      </a:dk1>
      <a:lt1>
        <a:srgbClr val="FFFFFF"/>
      </a:lt1>
      <a:dk2>
        <a:srgbClr val="D90000"/>
      </a:dk2>
      <a:lt2>
        <a:srgbClr val="FF000F"/>
      </a:lt2>
      <a:accent1>
        <a:srgbClr val="1E1E1E"/>
      </a:accent1>
      <a:accent2>
        <a:srgbClr val="3C3C3C"/>
      </a:accent2>
      <a:accent3>
        <a:srgbClr val="6E6E6E"/>
      </a:accent3>
      <a:accent4>
        <a:srgbClr val="A0A0A0"/>
      </a:accent4>
      <a:accent5>
        <a:srgbClr val="D2D2D2"/>
      </a:accent5>
      <a:accent6>
        <a:srgbClr val="F0F0F0"/>
      </a:accent6>
      <a:hlink>
        <a:srgbClr val="D90000"/>
      </a:hlink>
      <a:folHlink>
        <a:srgbClr val="FF000F"/>
      </a:folHlink>
    </a:clrScheme>
    <a:fontScheme name="ABBvoiceOffice">
      <a:majorFont>
        <a:latin typeface="ABBvoiceOffice"/>
        <a:ea typeface="ABBvoiceOffice"/>
        <a:cs typeface="ABBvoiceOffice"/>
      </a:majorFont>
      <a:minorFont>
        <a:latin typeface="ABBvoiceOffice"/>
        <a:ea typeface="ABBvoiceOffice"/>
        <a:cs typeface="ABBvoiceOffic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0A2E0A89F75F4A8028FBAA115A1E88" ma:contentTypeVersion="24" ma:contentTypeDescription="Create a new document." ma:contentTypeScope="" ma:versionID="b4119b254f5de8bcfe27751202aae9fb">
  <xsd:schema xmlns:xsd="http://www.w3.org/2001/XMLSchema" xmlns:xs="http://www.w3.org/2001/XMLSchema" xmlns:p="http://schemas.microsoft.com/office/2006/metadata/properties" xmlns:ns2="89e383c7-bfd5-4458-afb8-6f3a21b80ebc" xmlns:ns3="71d29222-2c5f-45ad-9aa5-4c2d15fddbe9" xmlns:ns4="e7a3436d-1d85-4ca2-99c7-0a53943566bc" targetNamespace="http://schemas.microsoft.com/office/2006/metadata/properties" ma:root="true" ma:fieldsID="12fb69624cd413ee6b11128f91019792" ns2:_="" ns3:_="" ns4:_="">
    <xsd:import namespace="89e383c7-bfd5-4458-afb8-6f3a21b80ebc"/>
    <xsd:import namespace="71d29222-2c5f-45ad-9aa5-4c2d15fddbe9"/>
    <xsd:import namespace="e7a3436d-1d85-4ca2-99c7-0a53943566bc"/>
    <xsd:element name="properties">
      <xsd:complexType>
        <xsd:sequence>
          <xsd:element name="documentManagement">
            <xsd:complexType>
              <xsd:all>
                <xsd:element ref="ns2:pbf7bf51a4754c709fe7d92c4627a045" minOccurs="0"/>
                <xsd:element ref="ns3:TaxCatchAll" minOccurs="0"/>
                <xsd:element ref="ns4:SharedWithUsers" minOccurs="0"/>
                <xsd:element ref="ns4:SharedWithDetails" minOccurs="0"/>
                <xsd:element ref="ns2:Comments" minOccurs="0"/>
                <xsd:element ref="ns4:LastSharedByUser" minOccurs="0"/>
                <xsd:element ref="ns4:LastSharedByTime" minOccurs="0"/>
                <xsd:element ref="ns2:Area" minOccurs="0"/>
                <xsd:element ref="ns2:Event_x0020_name" minOccurs="0"/>
                <xsd:element ref="ns2:MediaServiceMetadata" minOccurs="0"/>
                <xsd:element ref="ns2:MediaServiceFastMetadata" minOccurs="0"/>
                <xsd:element ref="ns2:Subject_x0020_category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e383c7-bfd5-4458-afb8-6f3a21b80ebc" elementFormDefault="qualified">
    <xsd:import namespace="http://schemas.microsoft.com/office/2006/documentManagement/types"/>
    <xsd:import namespace="http://schemas.microsoft.com/office/infopath/2007/PartnerControls"/>
    <xsd:element name="pbf7bf51a4754c709fe7d92c4627a045" ma:index="9" nillable="true" ma:taxonomy="true" ma:internalName="pbf7bf51a4754c709fe7d92c4627a045" ma:taxonomyFieldName="Keywords" ma:displayName="Keywords" ma:default="" ma:fieldId="{9bf7bf51-a475-4c70-9fe7-d92c4627a045}" ma:sspId="13e722c5-bebe-4801-a6ac-67aa35eba088" ma:termSetId="4139b223-16a7-4d87-bab8-05e7b93bdd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mments" ma:index="13" nillable="true" ma:displayName="Comments" ma:internalName="Comments">
      <xsd:simpleType>
        <xsd:restriction base="dms:Note">
          <xsd:maxLength value="255"/>
        </xsd:restriction>
      </xsd:simpleType>
    </xsd:element>
    <xsd:element name="Area" ma:index="16" nillable="true" ma:displayName="Area" ma:list="{2f2ced22-b47a-4c24-88ee-1d0b51b4c127}" ma:internalName="Area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vent_x0020_name" ma:index="17" nillable="true" ma:displayName="Event name" ma:internalName="Event_x0020_nam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caling together"/>
                    <xsd:enumeration value="SME2GO"/>
                    <xsd:enumeration value="CT Mgr Meeting Apr 19 2017"/>
                    <xsd:enumeration value="CTO visit Apr 26 2017"/>
                    <xsd:enumeration value="Open house Apr 26 2017"/>
                    <xsd:enumeration value="Open house June 2017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Subject_x0020_category" ma:index="20" nillable="true" ma:displayName="Subject category" ma:default="Agreement" ma:internalName="Subject_x0020_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greement"/>
                    <xsd:enumeration value="Board meetings"/>
                    <xsd:enumeration value="Events"/>
                    <xsd:enumeration value="Finance"/>
                    <xsd:enumeration value="HR"/>
                    <xsd:enumeration value="IS"/>
                    <xsd:enumeration value="Laboratories"/>
                    <xsd:enumeration value="Presentation"/>
                    <xsd:enumeration value="Review Board"/>
                    <xsd:enumeration value="Templates"/>
                    <xsd:enumeration value="Training"/>
                    <xsd:enumeration value="Venture Capital"/>
                  </xsd:restriction>
                </xsd:simpleType>
              </xsd:element>
            </xsd:sequence>
          </xsd:extension>
        </xsd:complexContent>
      </xsd:complex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29222-2c5f-45ad-9aa5-4c2d15fddbe9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05e34dc-50b4-4586-96d9-b97c59fa27a7}" ma:internalName="TaxCatchAll" ma:showField="CatchAllData" ma:web="e7a3436d-1d85-4ca2-99c7-0a53943566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a3436d-1d85-4ca2-99c7-0a53943566b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8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ject_x0020_category xmlns="89e383c7-bfd5-4458-afb8-6f3a21b80ebc">
      <Value>Agreement</Value>
    </Subject_x0020_category>
    <TaxCatchAll xmlns="71d29222-2c5f-45ad-9aa5-4c2d15fddbe9"/>
    <Comments xmlns="89e383c7-bfd5-4458-afb8-6f3a21b80ebc" xsi:nil="true"/>
    <Event_x0020_name xmlns="89e383c7-bfd5-4458-afb8-6f3a21b80ebc"/>
    <pbf7bf51a4754c709fe7d92c4627a045 xmlns="89e383c7-bfd5-4458-afb8-6f3a21b80ebc">
      <Terms xmlns="http://schemas.microsoft.com/office/infopath/2007/PartnerControls"/>
    </pbf7bf51a4754c709fe7d92c4627a045>
    <Area xmlns="89e383c7-bfd5-4458-afb8-6f3a21b80ebc"/>
  </documentManagement>
</p:properties>
</file>

<file path=customXml/itemProps1.xml><?xml version="1.0" encoding="utf-8"?>
<ds:datastoreItem xmlns:ds="http://schemas.openxmlformats.org/officeDocument/2006/customXml" ds:itemID="{758A0ED4-56F2-432C-A091-56A535E9D9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8521FE-72C3-4C36-AD19-4578C35AF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e383c7-bfd5-4458-afb8-6f3a21b80ebc"/>
    <ds:schemaRef ds:uri="71d29222-2c5f-45ad-9aa5-4c2d15fddbe9"/>
    <ds:schemaRef ds:uri="e7a3436d-1d85-4ca2-99c7-0a53943566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B65300-05EE-48AE-955F-E661A6FA24D7}">
  <ds:schemaRefs>
    <ds:schemaRef ds:uri="http://schemas.openxmlformats.org/package/2006/metadata/core-properties"/>
    <ds:schemaRef ds:uri="e7a3436d-1d85-4ca2-99c7-0a53943566bc"/>
    <ds:schemaRef ds:uri="http://schemas.microsoft.com/office/2006/documentManagement/types"/>
    <ds:schemaRef ds:uri="http://schemas.microsoft.com/office/infopath/2007/PartnerControls"/>
    <ds:schemaRef ds:uri="89e383c7-bfd5-4458-afb8-6f3a21b80ebc"/>
    <ds:schemaRef ds:uri="http://purl.org/dc/elements/1.1/"/>
    <ds:schemaRef ds:uri="http://schemas.microsoft.com/office/2006/metadata/properties"/>
    <ds:schemaRef ds:uri="http://purl.org/dc/terms/"/>
    <ds:schemaRef ds:uri="71d29222-2c5f-45ad-9aa5-4c2d15fddbe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ABB PowerPoint Template 16by9</Template>
  <TotalTime>2071</TotalTime>
  <Words>116</Words>
  <Application>Microsoft Macintosh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ABBvoiceOffice</vt:lpstr>
      <vt:lpstr>ABBvoice</vt:lpstr>
      <vt:lpstr>Arial</vt:lpstr>
      <vt:lpstr>Symbol</vt:lpstr>
      <vt:lpstr>Verdana</vt:lpstr>
      <vt:lpstr>ABB Master</vt:lpstr>
      <vt:lpstr>Your company name Applying for ABB Electrification Services</vt:lpstr>
      <vt:lpstr>1. General information about your company</vt:lpstr>
      <vt:lpstr>2. Technology</vt:lpstr>
      <vt:lpstr>3. Your solution to our challenge</vt:lpstr>
      <vt:lpstr>4. Complementary slides (if any)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Malin Carlstrom</dc:creator>
  <cp:lastModifiedBy>Mathias Winbladh</cp:lastModifiedBy>
  <cp:revision>35</cp:revision>
  <dcterms:created xsi:type="dcterms:W3CDTF">2018-04-10T07:40:33Z</dcterms:created>
  <dcterms:modified xsi:type="dcterms:W3CDTF">2023-06-13T10:55:28Z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0x0101004F0A2E0A89F75F4A8028FBAA115A1E88</vt:lpwstr>
  </property>
</Properties>
</file>